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0"/>
  </p:notesMasterIdLst>
  <p:sldIdLst>
    <p:sldId id="256" r:id="rId2"/>
    <p:sldId id="258" r:id="rId3"/>
    <p:sldId id="259" r:id="rId4"/>
    <p:sldId id="285" r:id="rId5"/>
    <p:sldId id="260" r:id="rId6"/>
    <p:sldId id="262" r:id="rId7"/>
    <p:sldId id="264" r:id="rId8"/>
    <p:sldId id="265" r:id="rId9"/>
    <p:sldId id="267" r:id="rId10"/>
    <p:sldId id="275" r:id="rId11"/>
    <p:sldId id="277" r:id="rId12"/>
    <p:sldId id="279" r:id="rId13"/>
    <p:sldId id="280" r:id="rId14"/>
    <p:sldId id="281" r:id="rId15"/>
    <p:sldId id="282" r:id="rId16"/>
    <p:sldId id="283" r:id="rId17"/>
    <p:sldId id="278" r:id="rId18"/>
    <p:sldId id="284"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Oswald" panose="020B0604020202020204" charset="0"/>
      <p:regular r:id="rId25"/>
      <p:bold r:id="rId26"/>
    </p:embeddedFont>
    <p:embeddedFont>
      <p:font typeface="Source Sans Pro" panose="020B0503030403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952"/>
    <a:srgbClr val="FC5244"/>
    <a:srgbClr val="3B5998"/>
    <a:srgbClr val="50AB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74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817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954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025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024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02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147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80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6"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lvl="0"/>
            <a:r>
              <a:rPr lang="vi-VN" b="0" dirty="0"/>
              <a:t>eProject Specification  HTML5 - FANoFAN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4" name="Google Shape;684;p3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685" name="Google Shape;685;p32"/>
          <p:cNvGrpSpPr/>
          <p:nvPr/>
        </p:nvGrpSpPr>
        <p:grpSpPr>
          <a:xfrm>
            <a:off x="3201492" y="1961653"/>
            <a:ext cx="1235043" cy="2543994"/>
            <a:chOff x="2547150" y="238125"/>
            <a:chExt cx="2525675" cy="5238750"/>
          </a:xfrm>
        </p:grpSpPr>
        <p:sp>
          <p:nvSpPr>
            <p:cNvPr id="686" name="Google Shape;68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697;p33">
            <a:extLst>
              <a:ext uri="{FF2B5EF4-FFF2-40B4-BE49-F238E27FC236}">
                <a16:creationId xmlns:a16="http://schemas.microsoft.com/office/drawing/2014/main" id="{04A71489-A7C6-4217-B899-7364BB104744}"/>
              </a:ext>
            </a:extLst>
          </p:cNvPr>
          <p:cNvGrpSpPr/>
          <p:nvPr/>
        </p:nvGrpSpPr>
        <p:grpSpPr>
          <a:xfrm>
            <a:off x="227266" y="1813892"/>
            <a:ext cx="2119546" cy="2717982"/>
            <a:chOff x="2112475" y="238125"/>
            <a:chExt cx="3395050" cy="5238750"/>
          </a:xfrm>
        </p:grpSpPr>
        <p:sp>
          <p:nvSpPr>
            <p:cNvPr id="11" name="Google Shape;698;p33">
              <a:extLst>
                <a:ext uri="{FF2B5EF4-FFF2-40B4-BE49-F238E27FC236}">
                  <a16:creationId xmlns:a16="http://schemas.microsoft.com/office/drawing/2014/main" id="{A105204A-A9FA-4886-879F-368D69861AAD}"/>
                </a:ext>
              </a:extLst>
            </p:cNvPr>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9;p33">
              <a:extLst>
                <a:ext uri="{FF2B5EF4-FFF2-40B4-BE49-F238E27FC236}">
                  <a16:creationId xmlns:a16="http://schemas.microsoft.com/office/drawing/2014/main" id="{249E8BF2-17E5-4A80-BE68-0AA0409177DB}"/>
                </a:ext>
              </a:extLst>
            </p:cNvPr>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0;p33">
              <a:extLst>
                <a:ext uri="{FF2B5EF4-FFF2-40B4-BE49-F238E27FC236}">
                  <a16:creationId xmlns:a16="http://schemas.microsoft.com/office/drawing/2014/main" id="{BBB20D5E-25A1-473B-AA25-8B614E3D135E}"/>
                </a:ext>
              </a:extLst>
            </p:cNvPr>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1;p33">
              <a:extLst>
                <a:ext uri="{FF2B5EF4-FFF2-40B4-BE49-F238E27FC236}">
                  <a16:creationId xmlns:a16="http://schemas.microsoft.com/office/drawing/2014/main" id="{4B38ED98-95AF-4A5E-A272-1ABC32967B46}"/>
                </a:ext>
              </a:extLst>
            </p:cNvPr>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709;p34">
            <a:extLst>
              <a:ext uri="{FF2B5EF4-FFF2-40B4-BE49-F238E27FC236}">
                <a16:creationId xmlns:a16="http://schemas.microsoft.com/office/drawing/2014/main" id="{5E7EC696-D0DA-4859-8F2B-9EA709D18088}"/>
              </a:ext>
            </a:extLst>
          </p:cNvPr>
          <p:cNvGrpSpPr/>
          <p:nvPr/>
        </p:nvGrpSpPr>
        <p:grpSpPr>
          <a:xfrm>
            <a:off x="4930359" y="1878338"/>
            <a:ext cx="4175116" cy="2717982"/>
            <a:chOff x="1177450" y="241631"/>
            <a:chExt cx="6173152" cy="3616776"/>
          </a:xfrm>
        </p:grpSpPr>
        <p:sp>
          <p:nvSpPr>
            <p:cNvPr id="16" name="Google Shape;710;p34">
              <a:extLst>
                <a:ext uri="{FF2B5EF4-FFF2-40B4-BE49-F238E27FC236}">
                  <a16:creationId xmlns:a16="http://schemas.microsoft.com/office/drawing/2014/main" id="{07C89DEA-7B14-4A74-A5E6-41BD923D1761}"/>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711;p34">
              <a:extLst>
                <a:ext uri="{FF2B5EF4-FFF2-40B4-BE49-F238E27FC236}">
                  <a16:creationId xmlns:a16="http://schemas.microsoft.com/office/drawing/2014/main" id="{1C4DFF34-4935-4444-8BB2-2D9918108903}"/>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712;p34">
              <a:extLst>
                <a:ext uri="{FF2B5EF4-FFF2-40B4-BE49-F238E27FC236}">
                  <a16:creationId xmlns:a16="http://schemas.microsoft.com/office/drawing/2014/main" id="{23D6721D-2391-45BF-85AE-C7B66A693BB1}"/>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713;p34">
              <a:extLst>
                <a:ext uri="{FF2B5EF4-FFF2-40B4-BE49-F238E27FC236}">
                  <a16:creationId xmlns:a16="http://schemas.microsoft.com/office/drawing/2014/main" id="{9DD47A84-A3B8-4561-ADB4-6DF8B20FD6DA}"/>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24D0DF0B-4EA9-4FB0-B911-8171AAA5A4F6}"/>
              </a:ext>
            </a:extLst>
          </p:cNvPr>
          <p:cNvPicPr>
            <a:picLocks noChangeAspect="1"/>
          </p:cNvPicPr>
          <p:nvPr/>
        </p:nvPicPr>
        <p:blipFill>
          <a:blip r:embed="rId3"/>
          <a:stretch>
            <a:fillRect/>
          </a:stretch>
        </p:blipFill>
        <p:spPr>
          <a:xfrm>
            <a:off x="5404443" y="2043254"/>
            <a:ext cx="3240026" cy="2293783"/>
          </a:xfrm>
          <a:prstGeom prst="rect">
            <a:avLst/>
          </a:prstGeom>
        </p:spPr>
      </p:pic>
      <p:pic>
        <p:nvPicPr>
          <p:cNvPr id="3" name="Picture 2">
            <a:extLst>
              <a:ext uri="{FF2B5EF4-FFF2-40B4-BE49-F238E27FC236}">
                <a16:creationId xmlns:a16="http://schemas.microsoft.com/office/drawing/2014/main" id="{49F9021E-E644-4825-ADD9-F85ADC599956}"/>
              </a:ext>
            </a:extLst>
          </p:cNvPr>
          <p:cNvPicPr>
            <a:picLocks noChangeAspect="1"/>
          </p:cNvPicPr>
          <p:nvPr/>
        </p:nvPicPr>
        <p:blipFill>
          <a:blip r:embed="rId4"/>
          <a:stretch>
            <a:fillRect/>
          </a:stretch>
        </p:blipFill>
        <p:spPr>
          <a:xfrm>
            <a:off x="288620" y="2043255"/>
            <a:ext cx="1990300" cy="2239766"/>
          </a:xfrm>
          <a:prstGeom prst="rect">
            <a:avLst/>
          </a:prstGeom>
        </p:spPr>
      </p:pic>
      <p:pic>
        <p:nvPicPr>
          <p:cNvPr id="4" name="Picture 3">
            <a:extLst>
              <a:ext uri="{FF2B5EF4-FFF2-40B4-BE49-F238E27FC236}">
                <a16:creationId xmlns:a16="http://schemas.microsoft.com/office/drawing/2014/main" id="{DD3CA1C5-97E8-4F86-B994-CB5787F6B713}"/>
              </a:ext>
            </a:extLst>
          </p:cNvPr>
          <p:cNvPicPr>
            <a:picLocks noChangeAspect="1"/>
          </p:cNvPicPr>
          <p:nvPr/>
        </p:nvPicPr>
        <p:blipFill>
          <a:blip r:embed="rId5"/>
          <a:stretch>
            <a:fillRect/>
          </a:stretch>
        </p:blipFill>
        <p:spPr>
          <a:xfrm>
            <a:off x="3227650" y="2190024"/>
            <a:ext cx="1208885" cy="2082700"/>
          </a:xfrm>
          <a:prstGeom prst="rect">
            <a:avLst/>
          </a:prstGeom>
        </p:spPr>
      </p:pic>
      <p:sp>
        <p:nvSpPr>
          <p:cNvPr id="6" name="Rectangle 5">
            <a:extLst>
              <a:ext uri="{FF2B5EF4-FFF2-40B4-BE49-F238E27FC236}">
                <a16:creationId xmlns:a16="http://schemas.microsoft.com/office/drawing/2014/main" id="{4D858A36-1F85-4684-9174-338359EC4705}"/>
              </a:ext>
            </a:extLst>
          </p:cNvPr>
          <p:cNvSpPr/>
          <p:nvPr/>
        </p:nvSpPr>
        <p:spPr>
          <a:xfrm>
            <a:off x="1070080" y="113038"/>
            <a:ext cx="7003840" cy="369332"/>
          </a:xfrm>
          <a:prstGeom prst="rect">
            <a:avLst/>
          </a:prstGeom>
          <a:solidFill>
            <a:schemeClr val="bg1"/>
          </a:solidFill>
        </p:spPr>
        <p:txBody>
          <a:bodyPr wrap="none">
            <a:spAutoFit/>
          </a:bodyPr>
          <a:lstStyle/>
          <a:p>
            <a:r>
              <a:rPr lang="vi-VN" sz="1800" b="1" dirty="0">
                <a:solidFill>
                  <a:schemeClr val="accent3">
                    <a:lumMod val="60000"/>
                    <a:lumOff val="40000"/>
                  </a:schemeClr>
                </a:solidFill>
              </a:rPr>
              <a:t>Tích hợp, sử dụng trên nhiều thiết bị và trình duyệt  khác nhau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4" fill="hold" nodeType="withEffect">
                                  <p:stCondLst>
                                    <p:cond delay="0"/>
                                  </p:stCondLst>
                                  <p:childTnLst>
                                    <p:set>
                                      <p:cBhvr>
                                        <p:cTn id="17" dur="1" fill="hold">
                                          <p:stCondLst>
                                            <p:cond delay="0"/>
                                          </p:stCondLst>
                                        </p:cTn>
                                        <p:tgtEl>
                                          <p:spTgt spid="685"/>
                                        </p:tgtEl>
                                        <p:attrNameLst>
                                          <p:attrName>style.visibility</p:attrName>
                                        </p:attrNameLst>
                                      </p:cBhvr>
                                      <p:to>
                                        <p:strVal val="visible"/>
                                      </p:to>
                                    </p:set>
                                    <p:animEffect transition="in" filter="wipe(down)">
                                      <p:cBhvr>
                                        <p:cTn id="18" dur="500"/>
                                        <p:tgtEl>
                                          <p:spTgt spid="68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right)">
                                      <p:cBhvr>
                                        <p:cTn id="23" dur="500"/>
                                        <p:tgtEl>
                                          <p:spTgt spid="2"/>
                                        </p:tgtEl>
                                      </p:cBhvr>
                                    </p:animEffect>
                                  </p:childTnLst>
                                </p:cTn>
                              </p:par>
                              <p:par>
                                <p:cTn id="24" presetID="22" presetClass="entr" presetSubtype="2"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FFFFFF"/>
                </a:solidFill>
                <a:latin typeface="Oswald"/>
                <a:ea typeface="Oswald"/>
                <a:cs typeface="Oswald"/>
                <a:sym typeface="Oswald"/>
              </a:rPr>
              <a:t>DESKTOP PROJECT</a:t>
            </a:r>
            <a:endParaRPr b="1" dirty="0">
              <a:solidFill>
                <a:srgbClr val="FFFFFF"/>
              </a:solidFill>
              <a:latin typeface="Oswald"/>
              <a:ea typeface="Oswald"/>
              <a:cs typeface="Oswald"/>
              <a:sym typeface="Oswald"/>
            </a:endParaRPr>
          </a:p>
          <a:p>
            <a:pPr marL="0" lvl="0" indent="0">
              <a:buNone/>
            </a:pPr>
            <a:r>
              <a:rPr lang="en-US" dirty="0" err="1">
                <a:solidFill>
                  <a:schemeClr val="bg1"/>
                </a:solidFill>
              </a:rPr>
              <a:t>Các</a:t>
            </a:r>
            <a:r>
              <a:rPr lang="en-US" dirty="0">
                <a:solidFill>
                  <a:schemeClr val="bg1"/>
                </a:solidFill>
              </a:rPr>
              <a:t> </a:t>
            </a:r>
            <a:r>
              <a:rPr lang="en-US" dirty="0" err="1">
                <a:solidFill>
                  <a:schemeClr val="bg1"/>
                </a:solidFill>
              </a:rPr>
              <a:t>sản</a:t>
            </a:r>
            <a:r>
              <a:rPr lang="en-US" dirty="0">
                <a:solidFill>
                  <a:schemeClr val="bg1"/>
                </a:solidFill>
              </a:rPr>
              <a:t> </a:t>
            </a:r>
            <a:r>
              <a:rPr lang="en-US" dirty="0" err="1">
                <a:solidFill>
                  <a:schemeClr val="bg1"/>
                </a:solidFill>
              </a:rPr>
              <a:t>phẩm</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công</a:t>
            </a:r>
            <a:r>
              <a:rPr lang="en-US" dirty="0">
                <a:solidFill>
                  <a:schemeClr val="bg1"/>
                </a:solidFill>
              </a:rPr>
              <a:t> ty </a:t>
            </a:r>
            <a:r>
              <a:rPr lang="en-US" dirty="0" err="1">
                <a:solidFill>
                  <a:schemeClr val="bg1"/>
                </a:solidFill>
              </a:rPr>
              <a:t>được</a:t>
            </a:r>
            <a:r>
              <a:rPr lang="en-US" dirty="0">
                <a:solidFill>
                  <a:schemeClr val="bg1"/>
                </a:solidFill>
              </a:rPr>
              <a:t> </a:t>
            </a:r>
            <a:r>
              <a:rPr lang="en-US" dirty="0" err="1">
                <a:solidFill>
                  <a:schemeClr val="bg1"/>
                </a:solidFill>
              </a:rPr>
              <a:t>phân</a:t>
            </a:r>
            <a:r>
              <a:rPr lang="en-US" dirty="0">
                <a:solidFill>
                  <a:schemeClr val="bg1"/>
                </a:solidFill>
              </a:rPr>
              <a:t> </a:t>
            </a:r>
            <a:r>
              <a:rPr lang="en-US" dirty="0" err="1">
                <a:solidFill>
                  <a:schemeClr val="bg1"/>
                </a:solidFill>
              </a:rPr>
              <a:t>loại</a:t>
            </a:r>
            <a:r>
              <a:rPr lang="en-US" dirty="0">
                <a:solidFill>
                  <a:schemeClr val="bg1"/>
                </a:solidFill>
              </a:rPr>
              <a:t> </a:t>
            </a:r>
            <a:r>
              <a:rPr lang="en-US" dirty="0" err="1">
                <a:solidFill>
                  <a:schemeClr val="bg1"/>
                </a:solidFill>
              </a:rPr>
              <a:t>như</a:t>
            </a:r>
            <a:r>
              <a:rPr lang="en-US" dirty="0">
                <a:solidFill>
                  <a:schemeClr val="bg1"/>
                </a:solidFill>
              </a:rPr>
              <a:t> (</a:t>
            </a:r>
            <a:r>
              <a:rPr lang="en-US" dirty="0" err="1">
                <a:solidFill>
                  <a:schemeClr val="bg1"/>
                </a:solidFill>
              </a:rPr>
              <a:t>Quạt</a:t>
            </a:r>
            <a:r>
              <a:rPr lang="en-US" dirty="0">
                <a:solidFill>
                  <a:schemeClr val="bg1"/>
                </a:solidFill>
              </a:rPr>
              <a:t> </a:t>
            </a:r>
            <a:r>
              <a:rPr lang="en-US" dirty="0" err="1">
                <a:solidFill>
                  <a:schemeClr val="bg1"/>
                </a:solidFill>
              </a:rPr>
              <a:t>trần</a:t>
            </a:r>
            <a:r>
              <a:rPr lang="en-US" dirty="0">
                <a:solidFill>
                  <a:schemeClr val="bg1"/>
                </a:solidFill>
              </a:rPr>
              <a:t>, </a:t>
            </a:r>
            <a:r>
              <a:rPr lang="en-US" dirty="0" err="1">
                <a:solidFill>
                  <a:schemeClr val="bg1"/>
                </a:solidFill>
              </a:rPr>
              <a:t>Quạt</a:t>
            </a:r>
            <a:r>
              <a:rPr lang="en-US" dirty="0">
                <a:solidFill>
                  <a:schemeClr val="bg1"/>
                </a:solidFill>
              </a:rPr>
              <a:t> </a:t>
            </a:r>
            <a:r>
              <a:rPr lang="en-US" dirty="0" err="1">
                <a:solidFill>
                  <a:schemeClr val="bg1"/>
                </a:solidFill>
              </a:rPr>
              <a:t>bàn</a:t>
            </a:r>
            <a:r>
              <a:rPr lang="en-US" dirty="0">
                <a:solidFill>
                  <a:schemeClr val="bg1"/>
                </a:solidFill>
              </a:rPr>
              <a:t>, </a:t>
            </a:r>
            <a:r>
              <a:rPr lang="en-US" dirty="0" err="1">
                <a:solidFill>
                  <a:schemeClr val="bg1"/>
                </a:solidFill>
              </a:rPr>
              <a:t>Quạt</a:t>
            </a:r>
            <a:r>
              <a:rPr lang="en-US" dirty="0">
                <a:solidFill>
                  <a:schemeClr val="bg1"/>
                </a:solidFill>
              </a:rPr>
              <a:t> </a:t>
            </a:r>
            <a:r>
              <a:rPr lang="en-US" dirty="0" err="1">
                <a:solidFill>
                  <a:schemeClr val="bg1"/>
                </a:solidFill>
              </a:rPr>
              <a:t>Cây</a:t>
            </a:r>
            <a:r>
              <a:rPr lang="en-US" dirty="0">
                <a:solidFill>
                  <a:schemeClr val="bg1"/>
                </a:solidFill>
              </a:rPr>
              <a:t>, v.v.)</a:t>
            </a:r>
            <a:endParaRPr dirty="0">
              <a:solidFill>
                <a:schemeClr val="bg1"/>
              </a:solidFill>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709" name="Google Shape;709;p34"/>
          <p:cNvGrpSpPr/>
          <p:nvPr/>
        </p:nvGrpSpPr>
        <p:grpSpPr>
          <a:xfrm>
            <a:off x="3601353" y="1277204"/>
            <a:ext cx="5504121" cy="3548995"/>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rotWithShape="1">
          <a:blip r:embed="rId3"/>
          <a:srcRect l="13174" r="12964"/>
          <a:stretch/>
        </p:blipFill>
        <p:spPr>
          <a:xfrm>
            <a:off x="4216400" y="1464733"/>
            <a:ext cx="4267200" cy="3014133"/>
          </a:xfrm>
          <a:prstGeom prst="rect">
            <a:avLst/>
          </a:prstGeom>
          <a:noFill/>
          <a:ln w="952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07">
                                            <p:txEl>
                                              <p:pRg st="0" end="0"/>
                                            </p:txEl>
                                          </p:spTgt>
                                        </p:tgtEl>
                                        <p:attrNameLst>
                                          <p:attrName>style.visibility</p:attrName>
                                        </p:attrNameLst>
                                      </p:cBhvr>
                                      <p:to>
                                        <p:strVal val="visible"/>
                                      </p:to>
                                    </p:set>
                                    <p:animEffect transition="in" filter="fade">
                                      <p:cBhvr>
                                        <p:cTn id="7" dur="1000"/>
                                        <p:tgtEl>
                                          <p:spTgt spid="707">
                                            <p:txEl>
                                              <p:pRg st="0" end="0"/>
                                            </p:txEl>
                                          </p:spTgt>
                                        </p:tgtEl>
                                      </p:cBhvr>
                                    </p:animEffect>
                                    <p:anim calcmode="lin" valueType="num">
                                      <p:cBhvr>
                                        <p:cTn id="8" dur="1000" fill="hold"/>
                                        <p:tgtEl>
                                          <p:spTgt spid="7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07">
                                            <p:txEl>
                                              <p:pRg st="1" end="1"/>
                                            </p:txEl>
                                          </p:spTgt>
                                        </p:tgtEl>
                                        <p:attrNameLst>
                                          <p:attrName>style.visibility</p:attrName>
                                        </p:attrNameLst>
                                      </p:cBhvr>
                                      <p:to>
                                        <p:strVal val="visible"/>
                                      </p:to>
                                    </p:set>
                                    <p:animEffect transition="in" filter="fade">
                                      <p:cBhvr>
                                        <p:cTn id="14" dur="1000"/>
                                        <p:tgtEl>
                                          <p:spTgt spid="707">
                                            <p:txEl>
                                              <p:pRg st="1" end="1"/>
                                            </p:txEl>
                                          </p:spTgt>
                                        </p:tgtEl>
                                      </p:cBhvr>
                                    </p:animEffect>
                                    <p:anim calcmode="lin" valueType="num">
                                      <p:cBhvr>
                                        <p:cTn id="15" dur="1000" fill="hold"/>
                                        <p:tgtEl>
                                          <p:spTgt spid="70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709"/>
                                        </p:tgtEl>
                                        <p:attrNameLst>
                                          <p:attrName>style.visibility</p:attrName>
                                        </p:attrNameLst>
                                      </p:cBhvr>
                                      <p:to>
                                        <p:strVal val="visible"/>
                                      </p:to>
                                    </p:set>
                                    <p:anim calcmode="lin" valueType="num">
                                      <p:cBhvr>
                                        <p:cTn id="21" dur="1000" fill="hold"/>
                                        <p:tgtEl>
                                          <p:spTgt spid="709"/>
                                        </p:tgtEl>
                                        <p:attrNameLst>
                                          <p:attrName>ppt_w</p:attrName>
                                        </p:attrNameLst>
                                      </p:cBhvr>
                                      <p:tavLst>
                                        <p:tav tm="0">
                                          <p:val>
                                            <p:fltVal val="0"/>
                                          </p:val>
                                        </p:tav>
                                        <p:tav tm="100000">
                                          <p:val>
                                            <p:strVal val="#ppt_w"/>
                                          </p:val>
                                        </p:tav>
                                      </p:tavLst>
                                    </p:anim>
                                    <p:anim calcmode="lin" valueType="num">
                                      <p:cBhvr>
                                        <p:cTn id="22" dur="1000" fill="hold"/>
                                        <p:tgtEl>
                                          <p:spTgt spid="709"/>
                                        </p:tgtEl>
                                        <p:attrNameLst>
                                          <p:attrName>ppt_h</p:attrName>
                                        </p:attrNameLst>
                                      </p:cBhvr>
                                      <p:tavLst>
                                        <p:tav tm="0">
                                          <p:val>
                                            <p:fltVal val="0"/>
                                          </p:val>
                                        </p:tav>
                                        <p:tav tm="100000">
                                          <p:val>
                                            <p:strVal val="#ppt_h"/>
                                          </p:val>
                                        </p:tav>
                                      </p:tavLst>
                                    </p:anim>
                                    <p:anim calcmode="lin" valueType="num">
                                      <p:cBhvr>
                                        <p:cTn id="23" dur="1000" fill="hold"/>
                                        <p:tgtEl>
                                          <p:spTgt spid="709"/>
                                        </p:tgtEl>
                                        <p:attrNameLst>
                                          <p:attrName>style.rotation</p:attrName>
                                        </p:attrNameLst>
                                      </p:cBhvr>
                                      <p:tavLst>
                                        <p:tav tm="0">
                                          <p:val>
                                            <p:fltVal val="90"/>
                                          </p:val>
                                        </p:tav>
                                        <p:tav tm="100000">
                                          <p:val>
                                            <p:fltVal val="0"/>
                                          </p:val>
                                        </p:tav>
                                      </p:tavLst>
                                    </p:anim>
                                    <p:animEffect transition="in" filter="fade">
                                      <p:cBhvr>
                                        <p:cTn id="24" dur="1000"/>
                                        <p:tgtEl>
                                          <p:spTgt spid="709"/>
                                        </p:tgtEl>
                                      </p:cBhvr>
                                    </p:animEffect>
                                  </p:childTnLst>
                                </p:cTn>
                              </p:par>
                              <p:par>
                                <p:cTn id="25" presetID="31" presetClass="entr" presetSubtype="0" fill="hold" nodeType="withEffect">
                                  <p:stCondLst>
                                    <p:cond delay="0"/>
                                  </p:stCondLst>
                                  <p:childTnLst>
                                    <p:set>
                                      <p:cBhvr>
                                        <p:cTn id="26" dur="1" fill="hold">
                                          <p:stCondLst>
                                            <p:cond delay="0"/>
                                          </p:stCondLst>
                                        </p:cTn>
                                        <p:tgtEl>
                                          <p:spTgt spid="714"/>
                                        </p:tgtEl>
                                        <p:attrNameLst>
                                          <p:attrName>style.visibility</p:attrName>
                                        </p:attrNameLst>
                                      </p:cBhvr>
                                      <p:to>
                                        <p:strVal val="visible"/>
                                      </p:to>
                                    </p:set>
                                    <p:anim calcmode="lin" valueType="num">
                                      <p:cBhvr>
                                        <p:cTn id="27" dur="1000" fill="hold"/>
                                        <p:tgtEl>
                                          <p:spTgt spid="714"/>
                                        </p:tgtEl>
                                        <p:attrNameLst>
                                          <p:attrName>ppt_w</p:attrName>
                                        </p:attrNameLst>
                                      </p:cBhvr>
                                      <p:tavLst>
                                        <p:tav tm="0">
                                          <p:val>
                                            <p:fltVal val="0"/>
                                          </p:val>
                                        </p:tav>
                                        <p:tav tm="100000">
                                          <p:val>
                                            <p:strVal val="#ppt_w"/>
                                          </p:val>
                                        </p:tav>
                                      </p:tavLst>
                                    </p:anim>
                                    <p:anim calcmode="lin" valueType="num">
                                      <p:cBhvr>
                                        <p:cTn id="28" dur="1000" fill="hold"/>
                                        <p:tgtEl>
                                          <p:spTgt spid="714"/>
                                        </p:tgtEl>
                                        <p:attrNameLst>
                                          <p:attrName>ppt_h</p:attrName>
                                        </p:attrNameLst>
                                      </p:cBhvr>
                                      <p:tavLst>
                                        <p:tav tm="0">
                                          <p:val>
                                            <p:fltVal val="0"/>
                                          </p:val>
                                        </p:tav>
                                        <p:tav tm="100000">
                                          <p:val>
                                            <p:strVal val="#ppt_h"/>
                                          </p:val>
                                        </p:tav>
                                      </p:tavLst>
                                    </p:anim>
                                    <p:anim calcmode="lin" valueType="num">
                                      <p:cBhvr>
                                        <p:cTn id="29" dur="1000" fill="hold"/>
                                        <p:tgtEl>
                                          <p:spTgt spid="714"/>
                                        </p:tgtEl>
                                        <p:attrNameLst>
                                          <p:attrName>style.rotation</p:attrName>
                                        </p:attrNameLst>
                                      </p:cBhvr>
                                      <p:tavLst>
                                        <p:tav tm="0">
                                          <p:val>
                                            <p:fltVal val="90"/>
                                          </p:val>
                                        </p:tav>
                                        <p:tav tm="100000">
                                          <p:val>
                                            <p:fltVal val="0"/>
                                          </p:val>
                                        </p:tav>
                                      </p:tavLst>
                                    </p:anim>
                                    <p:animEffect transition="in" filter="fade">
                                      <p:cBhvr>
                                        <p:cTn id="30" dur="1000"/>
                                        <p:tgtEl>
                                          <p:spTgt spid="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FFFFFF"/>
                </a:solidFill>
                <a:latin typeface="Oswald"/>
                <a:ea typeface="Oswald"/>
                <a:cs typeface="Oswald"/>
                <a:sym typeface="Oswald"/>
              </a:rPr>
              <a:t>DESKTOP PROJECT</a:t>
            </a:r>
            <a:endParaRPr b="1" dirty="0">
              <a:solidFill>
                <a:srgbClr val="FFFFFF"/>
              </a:solidFill>
              <a:latin typeface="Oswald"/>
              <a:ea typeface="Oswald"/>
              <a:cs typeface="Oswald"/>
              <a:sym typeface="Oswald"/>
            </a:endParaRPr>
          </a:p>
          <a:p>
            <a:pPr marL="0" lvl="0" indent="0">
              <a:buNone/>
            </a:pPr>
            <a:r>
              <a:rPr lang="vi-VN" dirty="0">
                <a:solidFill>
                  <a:schemeClr val="bg1"/>
                </a:solidFill>
              </a:rPr>
              <a:t>Đặc điểm kỹ thuật và Giá cả của Quạt được thêm vào cùng với hình ảnh.</a:t>
            </a:r>
            <a:endParaRPr dirty="0">
              <a:solidFill>
                <a:schemeClr val="bg1"/>
              </a:solidFill>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709" name="Google Shape;709;p34"/>
          <p:cNvGrpSpPr/>
          <p:nvPr/>
        </p:nvGrpSpPr>
        <p:grpSpPr>
          <a:xfrm>
            <a:off x="3525154" y="1216424"/>
            <a:ext cx="5618846" cy="3609776"/>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a:blip r:embed="rId3"/>
          <a:stretch>
            <a:fillRect/>
          </a:stretch>
        </p:blipFill>
        <p:spPr>
          <a:xfrm>
            <a:off x="4165600" y="1430867"/>
            <a:ext cx="4391175" cy="3048000"/>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17630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07">
                                            <p:txEl>
                                              <p:pRg st="0" end="0"/>
                                            </p:txEl>
                                          </p:spTgt>
                                        </p:tgtEl>
                                        <p:attrNameLst>
                                          <p:attrName>style.visibility</p:attrName>
                                        </p:attrNameLst>
                                      </p:cBhvr>
                                      <p:to>
                                        <p:strVal val="visible"/>
                                      </p:to>
                                    </p:set>
                                    <p:animEffect transition="in" filter="fade">
                                      <p:cBhvr>
                                        <p:cTn id="7" dur="1000"/>
                                        <p:tgtEl>
                                          <p:spTgt spid="707">
                                            <p:txEl>
                                              <p:pRg st="0" end="0"/>
                                            </p:txEl>
                                          </p:spTgt>
                                        </p:tgtEl>
                                      </p:cBhvr>
                                    </p:animEffect>
                                    <p:anim calcmode="lin" valueType="num">
                                      <p:cBhvr>
                                        <p:cTn id="8" dur="1000" fill="hold"/>
                                        <p:tgtEl>
                                          <p:spTgt spid="7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07">
                                            <p:txEl>
                                              <p:pRg st="1" end="1"/>
                                            </p:txEl>
                                          </p:spTgt>
                                        </p:tgtEl>
                                        <p:attrNameLst>
                                          <p:attrName>style.visibility</p:attrName>
                                        </p:attrNameLst>
                                      </p:cBhvr>
                                      <p:to>
                                        <p:strVal val="visible"/>
                                      </p:to>
                                    </p:set>
                                    <p:animEffect transition="in" filter="fade">
                                      <p:cBhvr>
                                        <p:cTn id="14" dur="1000"/>
                                        <p:tgtEl>
                                          <p:spTgt spid="707">
                                            <p:txEl>
                                              <p:pRg st="1" end="1"/>
                                            </p:txEl>
                                          </p:spTgt>
                                        </p:tgtEl>
                                      </p:cBhvr>
                                    </p:animEffect>
                                    <p:anim calcmode="lin" valueType="num">
                                      <p:cBhvr>
                                        <p:cTn id="15" dur="1000" fill="hold"/>
                                        <p:tgtEl>
                                          <p:spTgt spid="70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714"/>
                                        </p:tgtEl>
                                        <p:attrNameLst>
                                          <p:attrName>style.visibility</p:attrName>
                                        </p:attrNameLst>
                                      </p:cBhvr>
                                      <p:to>
                                        <p:strVal val="visible"/>
                                      </p:to>
                                    </p:set>
                                    <p:anim calcmode="lin" valueType="num">
                                      <p:cBhvr>
                                        <p:cTn id="21" dur="1000" fill="hold"/>
                                        <p:tgtEl>
                                          <p:spTgt spid="714"/>
                                        </p:tgtEl>
                                        <p:attrNameLst>
                                          <p:attrName>ppt_w</p:attrName>
                                        </p:attrNameLst>
                                      </p:cBhvr>
                                      <p:tavLst>
                                        <p:tav tm="0">
                                          <p:val>
                                            <p:fltVal val="0"/>
                                          </p:val>
                                        </p:tav>
                                        <p:tav tm="100000">
                                          <p:val>
                                            <p:strVal val="#ppt_w"/>
                                          </p:val>
                                        </p:tav>
                                      </p:tavLst>
                                    </p:anim>
                                    <p:anim calcmode="lin" valueType="num">
                                      <p:cBhvr>
                                        <p:cTn id="22" dur="1000" fill="hold"/>
                                        <p:tgtEl>
                                          <p:spTgt spid="714"/>
                                        </p:tgtEl>
                                        <p:attrNameLst>
                                          <p:attrName>ppt_h</p:attrName>
                                        </p:attrNameLst>
                                      </p:cBhvr>
                                      <p:tavLst>
                                        <p:tav tm="0">
                                          <p:val>
                                            <p:fltVal val="0"/>
                                          </p:val>
                                        </p:tav>
                                        <p:tav tm="100000">
                                          <p:val>
                                            <p:strVal val="#ppt_h"/>
                                          </p:val>
                                        </p:tav>
                                      </p:tavLst>
                                    </p:anim>
                                    <p:anim calcmode="lin" valueType="num">
                                      <p:cBhvr>
                                        <p:cTn id="23" dur="1000" fill="hold"/>
                                        <p:tgtEl>
                                          <p:spTgt spid="714"/>
                                        </p:tgtEl>
                                        <p:attrNameLst>
                                          <p:attrName>style.rotation</p:attrName>
                                        </p:attrNameLst>
                                      </p:cBhvr>
                                      <p:tavLst>
                                        <p:tav tm="0">
                                          <p:val>
                                            <p:fltVal val="90"/>
                                          </p:val>
                                        </p:tav>
                                        <p:tav tm="100000">
                                          <p:val>
                                            <p:fltVal val="0"/>
                                          </p:val>
                                        </p:tav>
                                      </p:tavLst>
                                    </p:anim>
                                    <p:animEffect transition="in" filter="fade">
                                      <p:cBhvr>
                                        <p:cTn id="24" dur="1000"/>
                                        <p:tgtEl>
                                          <p:spTgt spid="714"/>
                                        </p:tgtEl>
                                      </p:cBhvr>
                                    </p:animEffect>
                                  </p:childTnLst>
                                </p:cTn>
                              </p:par>
                              <p:par>
                                <p:cTn id="25" presetID="31" presetClass="entr" presetSubtype="0" fill="hold" nodeType="withEffect">
                                  <p:stCondLst>
                                    <p:cond delay="0"/>
                                  </p:stCondLst>
                                  <p:childTnLst>
                                    <p:set>
                                      <p:cBhvr>
                                        <p:cTn id="26" dur="1" fill="hold">
                                          <p:stCondLst>
                                            <p:cond delay="0"/>
                                          </p:stCondLst>
                                        </p:cTn>
                                        <p:tgtEl>
                                          <p:spTgt spid="709"/>
                                        </p:tgtEl>
                                        <p:attrNameLst>
                                          <p:attrName>style.visibility</p:attrName>
                                        </p:attrNameLst>
                                      </p:cBhvr>
                                      <p:to>
                                        <p:strVal val="visible"/>
                                      </p:to>
                                    </p:set>
                                    <p:anim calcmode="lin" valueType="num">
                                      <p:cBhvr>
                                        <p:cTn id="27" dur="1000" fill="hold"/>
                                        <p:tgtEl>
                                          <p:spTgt spid="709"/>
                                        </p:tgtEl>
                                        <p:attrNameLst>
                                          <p:attrName>ppt_w</p:attrName>
                                        </p:attrNameLst>
                                      </p:cBhvr>
                                      <p:tavLst>
                                        <p:tav tm="0">
                                          <p:val>
                                            <p:fltVal val="0"/>
                                          </p:val>
                                        </p:tav>
                                        <p:tav tm="100000">
                                          <p:val>
                                            <p:strVal val="#ppt_w"/>
                                          </p:val>
                                        </p:tav>
                                      </p:tavLst>
                                    </p:anim>
                                    <p:anim calcmode="lin" valueType="num">
                                      <p:cBhvr>
                                        <p:cTn id="28" dur="1000" fill="hold"/>
                                        <p:tgtEl>
                                          <p:spTgt spid="709"/>
                                        </p:tgtEl>
                                        <p:attrNameLst>
                                          <p:attrName>ppt_h</p:attrName>
                                        </p:attrNameLst>
                                      </p:cBhvr>
                                      <p:tavLst>
                                        <p:tav tm="0">
                                          <p:val>
                                            <p:fltVal val="0"/>
                                          </p:val>
                                        </p:tav>
                                        <p:tav tm="100000">
                                          <p:val>
                                            <p:strVal val="#ppt_h"/>
                                          </p:val>
                                        </p:tav>
                                      </p:tavLst>
                                    </p:anim>
                                    <p:anim calcmode="lin" valueType="num">
                                      <p:cBhvr>
                                        <p:cTn id="29" dur="1000" fill="hold"/>
                                        <p:tgtEl>
                                          <p:spTgt spid="709"/>
                                        </p:tgtEl>
                                        <p:attrNameLst>
                                          <p:attrName>style.rotation</p:attrName>
                                        </p:attrNameLst>
                                      </p:cBhvr>
                                      <p:tavLst>
                                        <p:tav tm="0">
                                          <p:val>
                                            <p:fltVal val="90"/>
                                          </p:val>
                                        </p:tav>
                                        <p:tav tm="100000">
                                          <p:val>
                                            <p:fltVal val="0"/>
                                          </p:val>
                                        </p:tav>
                                      </p:tavLst>
                                    </p:anim>
                                    <p:animEffect transition="in" filter="fade">
                                      <p:cBhvr>
                                        <p:cTn id="30" dur="1000"/>
                                        <p:tgtEl>
                                          <p:spTgt spid="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FFFFFF"/>
                </a:solidFill>
                <a:latin typeface="Oswald"/>
                <a:ea typeface="Oswald"/>
                <a:cs typeface="Oswald"/>
                <a:sym typeface="Oswald"/>
              </a:rPr>
              <a:t>DESKTOP PROJECT</a:t>
            </a:r>
            <a:endParaRPr b="1" dirty="0">
              <a:solidFill>
                <a:srgbClr val="FFFFFF"/>
              </a:solidFill>
              <a:latin typeface="Oswald"/>
              <a:ea typeface="Oswald"/>
              <a:cs typeface="Oswald"/>
              <a:sym typeface="Oswald"/>
            </a:endParaRPr>
          </a:p>
          <a:p>
            <a:pPr marL="0" lvl="0" indent="0">
              <a:buNone/>
            </a:pPr>
            <a:r>
              <a:rPr lang="en-US" dirty="0" err="1">
                <a:solidFill>
                  <a:schemeClr val="bg1"/>
                </a:solidFill>
              </a:rPr>
              <a:t>Phần</a:t>
            </a:r>
            <a:r>
              <a:rPr lang="en-US" dirty="0">
                <a:solidFill>
                  <a:schemeClr val="bg1"/>
                </a:solidFill>
              </a:rPr>
              <a:t> </a:t>
            </a:r>
            <a:r>
              <a:rPr lang="en-US" dirty="0" err="1">
                <a:solidFill>
                  <a:schemeClr val="bg1"/>
                </a:solidFill>
              </a:rPr>
              <a:t>thư</a:t>
            </a:r>
            <a:r>
              <a:rPr lang="en-US" dirty="0">
                <a:solidFill>
                  <a:schemeClr val="bg1"/>
                </a:solidFill>
              </a:rPr>
              <a:t> </a:t>
            </a:r>
            <a:r>
              <a:rPr lang="en-US" dirty="0" err="1">
                <a:solidFill>
                  <a:schemeClr val="bg1"/>
                </a:solidFill>
              </a:rPr>
              <a:t>viện</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thêm</a:t>
            </a:r>
            <a:r>
              <a:rPr lang="en-US" dirty="0">
                <a:solidFill>
                  <a:schemeClr val="bg1"/>
                </a:solidFill>
              </a:rPr>
              <a:t> </a:t>
            </a:r>
            <a:r>
              <a:rPr lang="en-US" dirty="0" err="1">
                <a:solidFill>
                  <a:schemeClr val="bg1"/>
                </a:solidFill>
              </a:rPr>
              <a:t>vào</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xem</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hình</a:t>
            </a:r>
            <a:r>
              <a:rPr lang="en-US" dirty="0">
                <a:solidFill>
                  <a:schemeClr val="bg1"/>
                </a:solidFill>
              </a:rPr>
              <a:t> </a:t>
            </a:r>
            <a:r>
              <a:rPr lang="en-US" dirty="0" err="1">
                <a:solidFill>
                  <a:schemeClr val="bg1"/>
                </a:solidFill>
              </a:rPr>
              <a:t>ảnh</a:t>
            </a:r>
            <a:r>
              <a:rPr lang="en-US" dirty="0">
                <a:solidFill>
                  <a:schemeClr val="bg1"/>
                </a:solidFill>
              </a:rPr>
              <a:t> </a:t>
            </a:r>
            <a:r>
              <a:rPr lang="en-US" dirty="0" err="1">
                <a:solidFill>
                  <a:schemeClr val="bg1"/>
                </a:solidFill>
              </a:rPr>
              <a:t>khác</a:t>
            </a:r>
            <a:r>
              <a:rPr lang="en-US" dirty="0">
                <a:solidFill>
                  <a:schemeClr val="bg1"/>
                </a:solidFill>
              </a:rPr>
              <a:t> </a:t>
            </a:r>
            <a:r>
              <a:rPr lang="en-US" dirty="0" err="1">
                <a:solidFill>
                  <a:schemeClr val="bg1"/>
                </a:solidFill>
              </a:rPr>
              <a:t>nhau</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sản</a:t>
            </a:r>
            <a:r>
              <a:rPr lang="en-US" dirty="0">
                <a:solidFill>
                  <a:schemeClr val="bg1"/>
                </a:solidFill>
              </a:rPr>
              <a:t> </a:t>
            </a:r>
            <a:r>
              <a:rPr lang="en-US" dirty="0" err="1">
                <a:solidFill>
                  <a:schemeClr val="bg1"/>
                </a:solidFill>
              </a:rPr>
              <a:t>phẩm</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phân</a:t>
            </a:r>
            <a:r>
              <a:rPr lang="en-US" dirty="0">
                <a:solidFill>
                  <a:schemeClr val="bg1"/>
                </a:solidFill>
              </a:rPr>
              <a:t> </a:t>
            </a:r>
            <a:r>
              <a:rPr lang="en-US" dirty="0" err="1">
                <a:solidFill>
                  <a:schemeClr val="bg1"/>
                </a:solidFill>
              </a:rPr>
              <a:t>loại</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người</a:t>
            </a:r>
            <a:r>
              <a:rPr lang="en-US" dirty="0">
                <a:solidFill>
                  <a:schemeClr val="bg1"/>
                </a:solidFill>
              </a:rPr>
              <a:t> </a:t>
            </a:r>
            <a:r>
              <a:rPr lang="en-US" dirty="0" err="1">
                <a:solidFill>
                  <a:schemeClr val="bg1"/>
                </a:solidFill>
              </a:rPr>
              <a:t>dùng</a:t>
            </a:r>
            <a:r>
              <a:rPr lang="en-US" dirty="0">
                <a:solidFill>
                  <a:schemeClr val="bg1"/>
                </a:solidFill>
              </a:rPr>
              <a:t> </a:t>
            </a:r>
            <a:r>
              <a:rPr lang="en-US" dirty="0" err="1">
                <a:solidFill>
                  <a:schemeClr val="bg1"/>
                </a:solidFill>
              </a:rPr>
              <a:t>dễ</a:t>
            </a:r>
            <a:r>
              <a:rPr lang="en-US" dirty="0">
                <a:solidFill>
                  <a:schemeClr val="bg1"/>
                </a:solidFill>
              </a:rPr>
              <a:t> </a:t>
            </a:r>
            <a:r>
              <a:rPr lang="en-US" dirty="0" err="1">
                <a:solidFill>
                  <a:schemeClr val="bg1"/>
                </a:solidFill>
              </a:rPr>
              <a:t>xem</a:t>
            </a:r>
            <a:r>
              <a:rPr lang="en-US" dirty="0">
                <a:solidFill>
                  <a:schemeClr val="bg1"/>
                </a:solidFill>
              </a:rPr>
              <a:t> </a:t>
            </a:r>
            <a:r>
              <a:rPr lang="en-US" dirty="0" err="1">
                <a:solidFill>
                  <a:schemeClr val="bg1"/>
                </a:solidFill>
              </a:rPr>
              <a:t>hơn</a:t>
            </a:r>
            <a:endParaRPr dirty="0">
              <a:solidFill>
                <a:schemeClr val="bg1"/>
              </a:solidFill>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709" name="Google Shape;709;p34"/>
          <p:cNvGrpSpPr/>
          <p:nvPr/>
        </p:nvGrpSpPr>
        <p:grpSpPr>
          <a:xfrm>
            <a:off x="3519832" y="1464728"/>
            <a:ext cx="5624168" cy="3361472"/>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a:blip r:embed="rId3"/>
          <a:stretch>
            <a:fillRect/>
          </a:stretch>
        </p:blipFill>
        <p:spPr>
          <a:xfrm>
            <a:off x="4153989" y="1654628"/>
            <a:ext cx="4402786" cy="2856411"/>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166461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07">
                                            <p:txEl>
                                              <p:pRg st="0" end="0"/>
                                            </p:txEl>
                                          </p:spTgt>
                                        </p:tgtEl>
                                        <p:attrNameLst>
                                          <p:attrName>style.visibility</p:attrName>
                                        </p:attrNameLst>
                                      </p:cBhvr>
                                      <p:to>
                                        <p:strVal val="visible"/>
                                      </p:to>
                                    </p:set>
                                    <p:animEffect transition="in" filter="fade">
                                      <p:cBhvr>
                                        <p:cTn id="7" dur="1000"/>
                                        <p:tgtEl>
                                          <p:spTgt spid="707">
                                            <p:txEl>
                                              <p:pRg st="0" end="0"/>
                                            </p:txEl>
                                          </p:spTgt>
                                        </p:tgtEl>
                                      </p:cBhvr>
                                    </p:animEffect>
                                    <p:anim calcmode="lin" valueType="num">
                                      <p:cBhvr>
                                        <p:cTn id="8" dur="1000" fill="hold"/>
                                        <p:tgtEl>
                                          <p:spTgt spid="7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07">
                                            <p:txEl>
                                              <p:pRg st="1" end="1"/>
                                            </p:txEl>
                                          </p:spTgt>
                                        </p:tgtEl>
                                        <p:attrNameLst>
                                          <p:attrName>style.visibility</p:attrName>
                                        </p:attrNameLst>
                                      </p:cBhvr>
                                      <p:to>
                                        <p:strVal val="visible"/>
                                      </p:to>
                                    </p:set>
                                    <p:animEffect transition="in" filter="fade">
                                      <p:cBhvr>
                                        <p:cTn id="14" dur="1000"/>
                                        <p:tgtEl>
                                          <p:spTgt spid="707">
                                            <p:txEl>
                                              <p:pRg st="1" end="1"/>
                                            </p:txEl>
                                          </p:spTgt>
                                        </p:tgtEl>
                                      </p:cBhvr>
                                    </p:animEffect>
                                    <p:anim calcmode="lin" valueType="num">
                                      <p:cBhvr>
                                        <p:cTn id="15" dur="1000" fill="hold"/>
                                        <p:tgtEl>
                                          <p:spTgt spid="70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714"/>
                                        </p:tgtEl>
                                        <p:attrNameLst>
                                          <p:attrName>style.visibility</p:attrName>
                                        </p:attrNameLst>
                                      </p:cBhvr>
                                      <p:to>
                                        <p:strVal val="visible"/>
                                      </p:to>
                                    </p:set>
                                    <p:anim calcmode="lin" valueType="num">
                                      <p:cBhvr>
                                        <p:cTn id="21" dur="1000" fill="hold"/>
                                        <p:tgtEl>
                                          <p:spTgt spid="714"/>
                                        </p:tgtEl>
                                        <p:attrNameLst>
                                          <p:attrName>ppt_w</p:attrName>
                                        </p:attrNameLst>
                                      </p:cBhvr>
                                      <p:tavLst>
                                        <p:tav tm="0">
                                          <p:val>
                                            <p:fltVal val="0"/>
                                          </p:val>
                                        </p:tav>
                                        <p:tav tm="100000">
                                          <p:val>
                                            <p:strVal val="#ppt_w"/>
                                          </p:val>
                                        </p:tav>
                                      </p:tavLst>
                                    </p:anim>
                                    <p:anim calcmode="lin" valueType="num">
                                      <p:cBhvr>
                                        <p:cTn id="22" dur="1000" fill="hold"/>
                                        <p:tgtEl>
                                          <p:spTgt spid="714"/>
                                        </p:tgtEl>
                                        <p:attrNameLst>
                                          <p:attrName>ppt_h</p:attrName>
                                        </p:attrNameLst>
                                      </p:cBhvr>
                                      <p:tavLst>
                                        <p:tav tm="0">
                                          <p:val>
                                            <p:fltVal val="0"/>
                                          </p:val>
                                        </p:tav>
                                        <p:tav tm="100000">
                                          <p:val>
                                            <p:strVal val="#ppt_h"/>
                                          </p:val>
                                        </p:tav>
                                      </p:tavLst>
                                    </p:anim>
                                    <p:anim calcmode="lin" valueType="num">
                                      <p:cBhvr>
                                        <p:cTn id="23" dur="1000" fill="hold"/>
                                        <p:tgtEl>
                                          <p:spTgt spid="714"/>
                                        </p:tgtEl>
                                        <p:attrNameLst>
                                          <p:attrName>style.rotation</p:attrName>
                                        </p:attrNameLst>
                                      </p:cBhvr>
                                      <p:tavLst>
                                        <p:tav tm="0">
                                          <p:val>
                                            <p:fltVal val="90"/>
                                          </p:val>
                                        </p:tav>
                                        <p:tav tm="100000">
                                          <p:val>
                                            <p:fltVal val="0"/>
                                          </p:val>
                                        </p:tav>
                                      </p:tavLst>
                                    </p:anim>
                                    <p:animEffect transition="in" filter="fade">
                                      <p:cBhvr>
                                        <p:cTn id="24" dur="1000"/>
                                        <p:tgtEl>
                                          <p:spTgt spid="714"/>
                                        </p:tgtEl>
                                      </p:cBhvr>
                                    </p:animEffect>
                                  </p:childTnLst>
                                </p:cTn>
                              </p:par>
                              <p:par>
                                <p:cTn id="25" presetID="31" presetClass="entr" presetSubtype="0" fill="hold" nodeType="withEffect">
                                  <p:stCondLst>
                                    <p:cond delay="0"/>
                                  </p:stCondLst>
                                  <p:childTnLst>
                                    <p:set>
                                      <p:cBhvr>
                                        <p:cTn id="26" dur="1" fill="hold">
                                          <p:stCondLst>
                                            <p:cond delay="0"/>
                                          </p:stCondLst>
                                        </p:cTn>
                                        <p:tgtEl>
                                          <p:spTgt spid="709"/>
                                        </p:tgtEl>
                                        <p:attrNameLst>
                                          <p:attrName>style.visibility</p:attrName>
                                        </p:attrNameLst>
                                      </p:cBhvr>
                                      <p:to>
                                        <p:strVal val="visible"/>
                                      </p:to>
                                    </p:set>
                                    <p:anim calcmode="lin" valueType="num">
                                      <p:cBhvr>
                                        <p:cTn id="27" dur="1000" fill="hold"/>
                                        <p:tgtEl>
                                          <p:spTgt spid="709"/>
                                        </p:tgtEl>
                                        <p:attrNameLst>
                                          <p:attrName>ppt_w</p:attrName>
                                        </p:attrNameLst>
                                      </p:cBhvr>
                                      <p:tavLst>
                                        <p:tav tm="0">
                                          <p:val>
                                            <p:fltVal val="0"/>
                                          </p:val>
                                        </p:tav>
                                        <p:tav tm="100000">
                                          <p:val>
                                            <p:strVal val="#ppt_w"/>
                                          </p:val>
                                        </p:tav>
                                      </p:tavLst>
                                    </p:anim>
                                    <p:anim calcmode="lin" valueType="num">
                                      <p:cBhvr>
                                        <p:cTn id="28" dur="1000" fill="hold"/>
                                        <p:tgtEl>
                                          <p:spTgt spid="709"/>
                                        </p:tgtEl>
                                        <p:attrNameLst>
                                          <p:attrName>ppt_h</p:attrName>
                                        </p:attrNameLst>
                                      </p:cBhvr>
                                      <p:tavLst>
                                        <p:tav tm="0">
                                          <p:val>
                                            <p:fltVal val="0"/>
                                          </p:val>
                                        </p:tav>
                                        <p:tav tm="100000">
                                          <p:val>
                                            <p:strVal val="#ppt_h"/>
                                          </p:val>
                                        </p:tav>
                                      </p:tavLst>
                                    </p:anim>
                                    <p:anim calcmode="lin" valueType="num">
                                      <p:cBhvr>
                                        <p:cTn id="29" dur="1000" fill="hold"/>
                                        <p:tgtEl>
                                          <p:spTgt spid="709"/>
                                        </p:tgtEl>
                                        <p:attrNameLst>
                                          <p:attrName>style.rotation</p:attrName>
                                        </p:attrNameLst>
                                      </p:cBhvr>
                                      <p:tavLst>
                                        <p:tav tm="0">
                                          <p:val>
                                            <p:fltVal val="90"/>
                                          </p:val>
                                        </p:tav>
                                        <p:tav tm="100000">
                                          <p:val>
                                            <p:fltVal val="0"/>
                                          </p:val>
                                        </p:tav>
                                      </p:tavLst>
                                    </p:anim>
                                    <p:animEffect transition="in" filter="fade">
                                      <p:cBhvr>
                                        <p:cTn id="30" dur="1000"/>
                                        <p:tgtEl>
                                          <p:spTgt spid="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FFFFFF"/>
                </a:solidFill>
                <a:latin typeface="Oswald"/>
                <a:ea typeface="Oswald"/>
                <a:cs typeface="Oswald"/>
                <a:sym typeface="Oswald"/>
              </a:rPr>
              <a:t>DESKTOP PROJECT</a:t>
            </a:r>
            <a:endParaRPr lang="vi-VN" b="1" dirty="0">
              <a:solidFill>
                <a:srgbClr val="FFFFFF"/>
              </a:solidFill>
              <a:latin typeface="Oswald"/>
              <a:ea typeface="Oswald"/>
              <a:cs typeface="Oswald"/>
              <a:sym typeface="Oswald"/>
            </a:endParaRPr>
          </a:p>
          <a:p>
            <a:pPr marL="0" lvl="0" indent="0" rtl="0">
              <a:spcBef>
                <a:spcPts val="600"/>
              </a:spcBef>
              <a:spcAft>
                <a:spcPts val="0"/>
              </a:spcAft>
              <a:buNone/>
            </a:pPr>
            <a:endParaRPr b="1" dirty="0">
              <a:solidFill>
                <a:srgbClr val="FFFFFF"/>
              </a:solidFill>
              <a:latin typeface="Oswald"/>
              <a:ea typeface="Oswald"/>
              <a:cs typeface="Oswald"/>
              <a:sym typeface="Oswald"/>
            </a:endParaRPr>
          </a:p>
          <a:p>
            <a:pPr marL="0" lvl="0" indent="0">
              <a:buNone/>
            </a:pPr>
            <a:r>
              <a:rPr lang="vi-VN" dirty="0">
                <a:solidFill>
                  <a:schemeClr val="bg1"/>
                </a:solidFill>
              </a:rPr>
              <a:t>Phản hồi phải được phép bởi người xem</a:t>
            </a:r>
            <a:endParaRPr dirty="0">
              <a:solidFill>
                <a:schemeClr val="bg1"/>
              </a:solidFill>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709" name="Google Shape;709;p34"/>
          <p:cNvGrpSpPr/>
          <p:nvPr/>
        </p:nvGrpSpPr>
        <p:grpSpPr>
          <a:xfrm>
            <a:off x="3502415" y="1417817"/>
            <a:ext cx="5641585" cy="3396306"/>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a:blip r:embed="rId3"/>
          <a:stretch>
            <a:fillRect/>
          </a:stretch>
        </p:blipFill>
        <p:spPr>
          <a:xfrm>
            <a:off x="4127863" y="1611086"/>
            <a:ext cx="4428912" cy="2838994"/>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34515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07">
                                            <p:txEl>
                                              <p:pRg st="0" end="0"/>
                                            </p:txEl>
                                          </p:spTgt>
                                        </p:tgtEl>
                                        <p:attrNameLst>
                                          <p:attrName>style.visibility</p:attrName>
                                        </p:attrNameLst>
                                      </p:cBhvr>
                                      <p:to>
                                        <p:strVal val="visible"/>
                                      </p:to>
                                    </p:set>
                                    <p:animEffect transition="in" filter="fade">
                                      <p:cBhvr>
                                        <p:cTn id="7" dur="1000"/>
                                        <p:tgtEl>
                                          <p:spTgt spid="707">
                                            <p:txEl>
                                              <p:pRg st="0" end="0"/>
                                            </p:txEl>
                                          </p:spTgt>
                                        </p:tgtEl>
                                      </p:cBhvr>
                                    </p:animEffect>
                                    <p:anim calcmode="lin" valueType="num">
                                      <p:cBhvr>
                                        <p:cTn id="8" dur="1000" fill="hold"/>
                                        <p:tgtEl>
                                          <p:spTgt spid="7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07">
                                            <p:txEl>
                                              <p:pRg st="2" end="2"/>
                                            </p:txEl>
                                          </p:spTgt>
                                        </p:tgtEl>
                                        <p:attrNameLst>
                                          <p:attrName>style.visibility</p:attrName>
                                        </p:attrNameLst>
                                      </p:cBhvr>
                                      <p:to>
                                        <p:strVal val="visible"/>
                                      </p:to>
                                    </p:set>
                                    <p:animEffect transition="in" filter="fade">
                                      <p:cBhvr>
                                        <p:cTn id="14" dur="1000"/>
                                        <p:tgtEl>
                                          <p:spTgt spid="707">
                                            <p:txEl>
                                              <p:pRg st="2" end="2"/>
                                            </p:txEl>
                                          </p:spTgt>
                                        </p:tgtEl>
                                      </p:cBhvr>
                                    </p:animEffect>
                                    <p:anim calcmode="lin" valueType="num">
                                      <p:cBhvr>
                                        <p:cTn id="15" dur="1000" fill="hold"/>
                                        <p:tgtEl>
                                          <p:spTgt spid="70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0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714"/>
                                        </p:tgtEl>
                                        <p:attrNameLst>
                                          <p:attrName>style.visibility</p:attrName>
                                        </p:attrNameLst>
                                      </p:cBhvr>
                                      <p:to>
                                        <p:strVal val="visible"/>
                                      </p:to>
                                    </p:set>
                                    <p:anim calcmode="lin" valueType="num">
                                      <p:cBhvr>
                                        <p:cTn id="21" dur="1000" fill="hold"/>
                                        <p:tgtEl>
                                          <p:spTgt spid="714"/>
                                        </p:tgtEl>
                                        <p:attrNameLst>
                                          <p:attrName>ppt_w</p:attrName>
                                        </p:attrNameLst>
                                      </p:cBhvr>
                                      <p:tavLst>
                                        <p:tav tm="0">
                                          <p:val>
                                            <p:fltVal val="0"/>
                                          </p:val>
                                        </p:tav>
                                        <p:tav tm="100000">
                                          <p:val>
                                            <p:strVal val="#ppt_w"/>
                                          </p:val>
                                        </p:tav>
                                      </p:tavLst>
                                    </p:anim>
                                    <p:anim calcmode="lin" valueType="num">
                                      <p:cBhvr>
                                        <p:cTn id="22" dur="1000" fill="hold"/>
                                        <p:tgtEl>
                                          <p:spTgt spid="714"/>
                                        </p:tgtEl>
                                        <p:attrNameLst>
                                          <p:attrName>ppt_h</p:attrName>
                                        </p:attrNameLst>
                                      </p:cBhvr>
                                      <p:tavLst>
                                        <p:tav tm="0">
                                          <p:val>
                                            <p:fltVal val="0"/>
                                          </p:val>
                                        </p:tav>
                                        <p:tav tm="100000">
                                          <p:val>
                                            <p:strVal val="#ppt_h"/>
                                          </p:val>
                                        </p:tav>
                                      </p:tavLst>
                                    </p:anim>
                                    <p:anim calcmode="lin" valueType="num">
                                      <p:cBhvr>
                                        <p:cTn id="23" dur="1000" fill="hold"/>
                                        <p:tgtEl>
                                          <p:spTgt spid="714"/>
                                        </p:tgtEl>
                                        <p:attrNameLst>
                                          <p:attrName>style.rotation</p:attrName>
                                        </p:attrNameLst>
                                      </p:cBhvr>
                                      <p:tavLst>
                                        <p:tav tm="0">
                                          <p:val>
                                            <p:fltVal val="90"/>
                                          </p:val>
                                        </p:tav>
                                        <p:tav tm="100000">
                                          <p:val>
                                            <p:fltVal val="0"/>
                                          </p:val>
                                        </p:tav>
                                      </p:tavLst>
                                    </p:anim>
                                    <p:animEffect transition="in" filter="fade">
                                      <p:cBhvr>
                                        <p:cTn id="24" dur="1000"/>
                                        <p:tgtEl>
                                          <p:spTgt spid="714"/>
                                        </p:tgtEl>
                                      </p:cBhvr>
                                    </p:animEffect>
                                  </p:childTnLst>
                                </p:cTn>
                              </p:par>
                              <p:par>
                                <p:cTn id="25" presetID="31" presetClass="entr" presetSubtype="0" fill="hold" nodeType="withEffect">
                                  <p:stCondLst>
                                    <p:cond delay="0"/>
                                  </p:stCondLst>
                                  <p:childTnLst>
                                    <p:set>
                                      <p:cBhvr>
                                        <p:cTn id="26" dur="1" fill="hold">
                                          <p:stCondLst>
                                            <p:cond delay="0"/>
                                          </p:stCondLst>
                                        </p:cTn>
                                        <p:tgtEl>
                                          <p:spTgt spid="709"/>
                                        </p:tgtEl>
                                        <p:attrNameLst>
                                          <p:attrName>style.visibility</p:attrName>
                                        </p:attrNameLst>
                                      </p:cBhvr>
                                      <p:to>
                                        <p:strVal val="visible"/>
                                      </p:to>
                                    </p:set>
                                    <p:anim calcmode="lin" valueType="num">
                                      <p:cBhvr>
                                        <p:cTn id="27" dur="1000" fill="hold"/>
                                        <p:tgtEl>
                                          <p:spTgt spid="709"/>
                                        </p:tgtEl>
                                        <p:attrNameLst>
                                          <p:attrName>ppt_w</p:attrName>
                                        </p:attrNameLst>
                                      </p:cBhvr>
                                      <p:tavLst>
                                        <p:tav tm="0">
                                          <p:val>
                                            <p:fltVal val="0"/>
                                          </p:val>
                                        </p:tav>
                                        <p:tav tm="100000">
                                          <p:val>
                                            <p:strVal val="#ppt_w"/>
                                          </p:val>
                                        </p:tav>
                                      </p:tavLst>
                                    </p:anim>
                                    <p:anim calcmode="lin" valueType="num">
                                      <p:cBhvr>
                                        <p:cTn id="28" dur="1000" fill="hold"/>
                                        <p:tgtEl>
                                          <p:spTgt spid="709"/>
                                        </p:tgtEl>
                                        <p:attrNameLst>
                                          <p:attrName>ppt_h</p:attrName>
                                        </p:attrNameLst>
                                      </p:cBhvr>
                                      <p:tavLst>
                                        <p:tav tm="0">
                                          <p:val>
                                            <p:fltVal val="0"/>
                                          </p:val>
                                        </p:tav>
                                        <p:tav tm="100000">
                                          <p:val>
                                            <p:strVal val="#ppt_h"/>
                                          </p:val>
                                        </p:tav>
                                      </p:tavLst>
                                    </p:anim>
                                    <p:anim calcmode="lin" valueType="num">
                                      <p:cBhvr>
                                        <p:cTn id="29" dur="1000" fill="hold"/>
                                        <p:tgtEl>
                                          <p:spTgt spid="709"/>
                                        </p:tgtEl>
                                        <p:attrNameLst>
                                          <p:attrName>style.rotation</p:attrName>
                                        </p:attrNameLst>
                                      </p:cBhvr>
                                      <p:tavLst>
                                        <p:tav tm="0">
                                          <p:val>
                                            <p:fltVal val="90"/>
                                          </p:val>
                                        </p:tav>
                                        <p:tav tm="100000">
                                          <p:val>
                                            <p:fltVal val="0"/>
                                          </p:val>
                                        </p:tav>
                                      </p:tavLst>
                                    </p:anim>
                                    <p:animEffect transition="in" filter="fade">
                                      <p:cBhvr>
                                        <p:cTn id="30" dur="1000"/>
                                        <p:tgtEl>
                                          <p:spTgt spid="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362278" y="1740873"/>
            <a:ext cx="3575400" cy="250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FFFFFF"/>
                </a:solidFill>
                <a:latin typeface="Oswald"/>
                <a:ea typeface="Oswald"/>
                <a:cs typeface="Oswald"/>
                <a:sym typeface="Oswald"/>
              </a:rPr>
              <a:t>DESKTOP PROJECT</a:t>
            </a:r>
            <a:endParaRPr b="1" dirty="0">
              <a:solidFill>
                <a:srgbClr val="FFFFFF"/>
              </a:solidFill>
              <a:latin typeface="Oswald"/>
              <a:ea typeface="Oswald"/>
              <a:cs typeface="Oswald"/>
              <a:sym typeface="Oswald"/>
            </a:endParaRPr>
          </a:p>
          <a:p>
            <a:pPr marL="0" lvl="0" indent="0">
              <a:buNone/>
            </a:pPr>
            <a:r>
              <a:rPr lang="en-US" dirty="0" err="1">
                <a:solidFill>
                  <a:schemeClr val="bg1"/>
                </a:solidFill>
              </a:rPr>
              <a:t>Sơ</a:t>
            </a:r>
            <a:r>
              <a:rPr lang="en-US" dirty="0">
                <a:solidFill>
                  <a:schemeClr val="bg1"/>
                </a:solidFill>
              </a:rPr>
              <a:t> </a:t>
            </a:r>
            <a:r>
              <a:rPr lang="en-US" dirty="0" err="1">
                <a:solidFill>
                  <a:schemeClr val="bg1"/>
                </a:solidFill>
              </a:rPr>
              <a:t>đồ</a:t>
            </a:r>
            <a:r>
              <a:rPr lang="en-US" dirty="0">
                <a:solidFill>
                  <a:schemeClr val="bg1"/>
                </a:solidFill>
              </a:rPr>
              <a:t> </a:t>
            </a:r>
            <a:r>
              <a:rPr lang="en-US" dirty="0" err="1">
                <a:solidFill>
                  <a:schemeClr val="bg1"/>
                </a:solidFill>
              </a:rPr>
              <a:t>trang</a:t>
            </a:r>
            <a:r>
              <a:rPr lang="en-US" dirty="0">
                <a:solidFill>
                  <a:schemeClr val="bg1"/>
                </a:solidFill>
              </a:rPr>
              <a:t> web, </a:t>
            </a:r>
            <a:r>
              <a:rPr lang="en-US" dirty="0" err="1">
                <a:solidFill>
                  <a:schemeClr val="bg1"/>
                </a:solidFill>
              </a:rPr>
              <a:t>Thư</a:t>
            </a:r>
            <a:r>
              <a:rPr lang="en-US" dirty="0">
                <a:solidFill>
                  <a:schemeClr val="bg1"/>
                </a:solidFill>
              </a:rPr>
              <a:t> </a:t>
            </a:r>
            <a:r>
              <a:rPr lang="en-US" dirty="0" err="1">
                <a:solidFill>
                  <a:schemeClr val="bg1"/>
                </a:solidFill>
              </a:rPr>
              <a:t>viện</a:t>
            </a:r>
            <a:r>
              <a:rPr lang="en-US" dirty="0">
                <a:solidFill>
                  <a:schemeClr val="bg1"/>
                </a:solidFill>
              </a:rPr>
              <a:t>, </a:t>
            </a:r>
            <a:r>
              <a:rPr lang="en-US" dirty="0" err="1">
                <a:solidFill>
                  <a:schemeClr val="bg1"/>
                </a:solidFill>
              </a:rPr>
              <a:t>về</a:t>
            </a:r>
            <a:r>
              <a:rPr lang="en-US" dirty="0">
                <a:solidFill>
                  <a:schemeClr val="bg1"/>
                </a:solidFill>
              </a:rPr>
              <a:t> </a:t>
            </a:r>
            <a:r>
              <a:rPr lang="en-US" dirty="0" err="1">
                <a:solidFill>
                  <a:schemeClr val="bg1"/>
                </a:solidFill>
              </a:rPr>
              <a:t>chúng</a:t>
            </a:r>
            <a:r>
              <a:rPr lang="en-US" dirty="0">
                <a:solidFill>
                  <a:schemeClr val="bg1"/>
                </a:solidFill>
              </a:rPr>
              <a:t> </a:t>
            </a:r>
            <a:r>
              <a:rPr lang="en-US" dirty="0" err="1">
                <a:solidFill>
                  <a:schemeClr val="bg1"/>
                </a:solidFill>
              </a:rPr>
              <a:t>tôi</a:t>
            </a:r>
            <a:r>
              <a:rPr lang="en-US" dirty="0">
                <a:solidFill>
                  <a:schemeClr val="bg1"/>
                </a:solidFill>
              </a:rPr>
              <a:t>, </a:t>
            </a:r>
            <a:r>
              <a:rPr lang="en-US" dirty="0" err="1">
                <a:solidFill>
                  <a:schemeClr val="bg1"/>
                </a:solidFill>
              </a:rPr>
              <a:t>Liên</a:t>
            </a:r>
            <a:r>
              <a:rPr lang="en-US" dirty="0">
                <a:solidFill>
                  <a:schemeClr val="bg1"/>
                </a:solidFill>
              </a:rPr>
              <a:t> </a:t>
            </a:r>
            <a:r>
              <a:rPr lang="en-US" dirty="0" err="1">
                <a:solidFill>
                  <a:schemeClr val="bg1"/>
                </a:solidFill>
              </a:rPr>
              <a:t>kết</a:t>
            </a:r>
            <a:r>
              <a:rPr lang="en-US" dirty="0">
                <a:solidFill>
                  <a:schemeClr val="bg1"/>
                </a:solidFill>
              </a:rPr>
              <a:t> </a:t>
            </a:r>
            <a:r>
              <a:rPr lang="en-US" dirty="0" err="1">
                <a:solidFill>
                  <a:schemeClr val="bg1"/>
                </a:solidFill>
              </a:rPr>
              <a:t>truy</a:t>
            </a:r>
            <a:r>
              <a:rPr lang="en-US" dirty="0">
                <a:solidFill>
                  <a:schemeClr val="bg1"/>
                </a:solidFill>
              </a:rPr>
              <a:t> </a:t>
            </a:r>
            <a:r>
              <a:rPr lang="en-US" dirty="0" err="1">
                <a:solidFill>
                  <a:schemeClr val="bg1"/>
                </a:solidFill>
              </a:rPr>
              <a:t>vấn</a:t>
            </a:r>
            <a:r>
              <a:rPr lang="en-US" dirty="0">
                <a:solidFill>
                  <a:schemeClr val="bg1"/>
                </a:solidFill>
              </a:rPr>
              <a:t>, </a:t>
            </a:r>
            <a:r>
              <a:rPr lang="en-US" dirty="0" err="1">
                <a:solidFill>
                  <a:schemeClr val="bg1"/>
                </a:solidFill>
              </a:rPr>
              <a:t>Liên</a:t>
            </a:r>
            <a:r>
              <a:rPr lang="en-US" dirty="0">
                <a:solidFill>
                  <a:schemeClr val="bg1"/>
                </a:solidFill>
              </a:rPr>
              <a:t> </a:t>
            </a:r>
            <a:r>
              <a:rPr lang="en-US" dirty="0" err="1">
                <a:solidFill>
                  <a:schemeClr val="bg1"/>
                </a:solidFill>
              </a:rPr>
              <a:t>kết</a:t>
            </a:r>
            <a:r>
              <a:rPr lang="en-US" dirty="0">
                <a:solidFill>
                  <a:schemeClr val="bg1"/>
                </a:solidFill>
              </a:rPr>
              <a:t> </a:t>
            </a:r>
            <a:r>
              <a:rPr lang="en-US" dirty="0" err="1">
                <a:solidFill>
                  <a:schemeClr val="bg1"/>
                </a:solidFill>
              </a:rPr>
              <a:t>liên</a:t>
            </a:r>
            <a:r>
              <a:rPr lang="en-US" dirty="0">
                <a:solidFill>
                  <a:schemeClr val="bg1"/>
                </a:solidFill>
              </a:rPr>
              <a:t> </a:t>
            </a:r>
            <a:r>
              <a:rPr lang="en-US" dirty="0" err="1">
                <a:solidFill>
                  <a:schemeClr val="bg1"/>
                </a:solidFill>
              </a:rPr>
              <a:t>hệ</a:t>
            </a:r>
            <a:r>
              <a:rPr lang="en-US" dirty="0">
                <a:solidFill>
                  <a:schemeClr val="bg1"/>
                </a:solidFill>
              </a:rPr>
              <a:t> </a:t>
            </a:r>
            <a:r>
              <a:rPr lang="en-US" dirty="0" err="1">
                <a:solidFill>
                  <a:schemeClr val="bg1"/>
                </a:solidFill>
              </a:rPr>
              <a:t>với</a:t>
            </a:r>
            <a:r>
              <a:rPr lang="en-US" dirty="0">
                <a:solidFill>
                  <a:schemeClr val="bg1"/>
                </a:solidFill>
              </a:rPr>
              <a:t> </a:t>
            </a:r>
            <a:r>
              <a:rPr lang="en-US" dirty="0" err="1">
                <a:solidFill>
                  <a:schemeClr val="bg1"/>
                </a:solidFill>
              </a:rPr>
              <a:t>chúng</a:t>
            </a:r>
            <a:r>
              <a:rPr lang="en-US" dirty="0">
                <a:solidFill>
                  <a:schemeClr val="bg1"/>
                </a:solidFill>
              </a:rPr>
              <a:t> </a:t>
            </a:r>
            <a:r>
              <a:rPr lang="en-US" dirty="0" err="1">
                <a:solidFill>
                  <a:schemeClr val="bg1"/>
                </a:solidFill>
              </a:rPr>
              <a:t>tôi</a:t>
            </a:r>
            <a:r>
              <a:rPr lang="en-US" dirty="0">
                <a:solidFill>
                  <a:schemeClr val="bg1"/>
                </a:solidFill>
              </a:rPr>
              <a:t> </a:t>
            </a:r>
            <a:r>
              <a:rPr lang="en-US" dirty="0" err="1">
                <a:solidFill>
                  <a:schemeClr val="bg1"/>
                </a:solidFill>
              </a:rPr>
              <a:t>phải</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thêm</a:t>
            </a:r>
            <a:r>
              <a:rPr lang="en-US" dirty="0">
                <a:solidFill>
                  <a:schemeClr val="bg1"/>
                </a:solidFill>
              </a:rPr>
              <a:t> </a:t>
            </a:r>
            <a:r>
              <a:rPr lang="en-US" dirty="0" err="1">
                <a:solidFill>
                  <a:schemeClr val="bg1"/>
                </a:solidFill>
              </a:rPr>
              <a:t>vào</a:t>
            </a:r>
            <a:r>
              <a:rPr lang="en-US" dirty="0">
                <a:solidFill>
                  <a:schemeClr val="bg1"/>
                </a:solidFill>
              </a:rPr>
              <a:t>. </a:t>
            </a:r>
            <a:r>
              <a:rPr lang="en-US" dirty="0" err="1">
                <a:solidFill>
                  <a:schemeClr val="bg1"/>
                </a:solidFill>
              </a:rPr>
              <a:t>Địa</a:t>
            </a:r>
            <a:r>
              <a:rPr lang="en-US" dirty="0">
                <a:solidFill>
                  <a:schemeClr val="bg1"/>
                </a:solidFill>
              </a:rPr>
              <a:t> </a:t>
            </a:r>
            <a:r>
              <a:rPr lang="en-US" dirty="0" err="1">
                <a:solidFill>
                  <a:schemeClr val="bg1"/>
                </a:solidFill>
              </a:rPr>
              <a:t>chỉ</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Công</a:t>
            </a:r>
            <a:r>
              <a:rPr lang="en-US" dirty="0">
                <a:solidFill>
                  <a:schemeClr val="bg1"/>
                </a:solidFill>
              </a:rPr>
              <a:t> ty </a:t>
            </a:r>
            <a:r>
              <a:rPr lang="en-US" dirty="0" err="1">
                <a:solidFill>
                  <a:schemeClr val="bg1"/>
                </a:solidFill>
              </a:rPr>
              <a:t>phải</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hiển</a:t>
            </a:r>
            <a:r>
              <a:rPr lang="en-US" dirty="0">
                <a:solidFill>
                  <a:schemeClr val="bg1"/>
                </a:solidFill>
              </a:rPr>
              <a:t> </a:t>
            </a:r>
            <a:r>
              <a:rPr lang="en-US" dirty="0" err="1">
                <a:solidFill>
                  <a:schemeClr val="bg1"/>
                </a:solidFill>
              </a:rPr>
              <a:t>thị</a:t>
            </a:r>
            <a:r>
              <a:rPr lang="en-US" dirty="0">
                <a:solidFill>
                  <a:schemeClr val="bg1"/>
                </a:solidFill>
              </a:rPr>
              <a:t> </a:t>
            </a:r>
            <a:r>
              <a:rPr lang="en-US" dirty="0" err="1">
                <a:solidFill>
                  <a:schemeClr val="bg1"/>
                </a:solidFill>
              </a:rPr>
              <a:t>bằng</a:t>
            </a:r>
            <a:r>
              <a:rPr lang="en-US" dirty="0">
                <a:solidFill>
                  <a:schemeClr val="bg1"/>
                </a:solidFill>
              </a:rPr>
              <a:t> </a:t>
            </a:r>
            <a:r>
              <a:rPr lang="en-US" dirty="0" err="1">
                <a:solidFill>
                  <a:schemeClr val="bg1"/>
                </a:solidFill>
              </a:rPr>
              <a:t>cách</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a:t>
            </a:r>
            <a:r>
              <a:rPr lang="en-US" dirty="0" err="1">
                <a:solidFill>
                  <a:schemeClr val="bg1"/>
                </a:solidFill>
              </a:rPr>
              <a:t>iFrame</a:t>
            </a:r>
            <a:r>
              <a:rPr lang="en-US" dirty="0">
                <a:solidFill>
                  <a:schemeClr val="bg1"/>
                </a:solidFill>
              </a:rPr>
              <a:t> </a:t>
            </a:r>
            <a:r>
              <a:rPr lang="en-US" dirty="0" err="1">
                <a:solidFill>
                  <a:schemeClr val="bg1"/>
                </a:solidFill>
              </a:rPr>
              <a:t>GoogleMaps</a:t>
            </a:r>
            <a:r>
              <a:rPr lang="en-US" dirty="0">
                <a:solidFill>
                  <a:schemeClr val="bg1"/>
                </a:solidFill>
              </a:rPr>
              <a:t>).</a:t>
            </a:r>
            <a:endParaRPr dirty="0">
              <a:solidFill>
                <a:schemeClr val="bg1"/>
              </a:solidFill>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709" name="Google Shape;709;p34"/>
          <p:cNvGrpSpPr/>
          <p:nvPr/>
        </p:nvGrpSpPr>
        <p:grpSpPr>
          <a:xfrm>
            <a:off x="3493707" y="1465714"/>
            <a:ext cx="5650293" cy="3300512"/>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755ECEC7-AC39-4110-BC66-9EC2F9ACC6DB}"/>
              </a:ext>
            </a:extLst>
          </p:cNvPr>
          <p:cNvPicPr>
            <a:picLocks noChangeAspect="1"/>
          </p:cNvPicPr>
          <p:nvPr/>
        </p:nvPicPr>
        <p:blipFill>
          <a:blip r:embed="rId3"/>
          <a:stretch>
            <a:fillRect/>
          </a:stretch>
        </p:blipFill>
        <p:spPr>
          <a:xfrm>
            <a:off x="4130409" y="1622054"/>
            <a:ext cx="4426366" cy="2828026"/>
          </a:xfrm>
          <a:prstGeom prst="rect">
            <a:avLst/>
          </a:prstGeom>
        </p:spPr>
      </p:pic>
    </p:spTree>
    <p:extLst>
      <p:ext uri="{BB962C8B-B14F-4D97-AF65-F5344CB8AC3E}">
        <p14:creationId xmlns:p14="http://schemas.microsoft.com/office/powerpoint/2010/main" val="264457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07">
                                            <p:txEl>
                                              <p:pRg st="0" end="0"/>
                                            </p:txEl>
                                          </p:spTgt>
                                        </p:tgtEl>
                                        <p:attrNameLst>
                                          <p:attrName>style.visibility</p:attrName>
                                        </p:attrNameLst>
                                      </p:cBhvr>
                                      <p:to>
                                        <p:strVal val="visible"/>
                                      </p:to>
                                    </p:set>
                                    <p:animEffect transition="in" filter="fade">
                                      <p:cBhvr>
                                        <p:cTn id="7" dur="1000"/>
                                        <p:tgtEl>
                                          <p:spTgt spid="707">
                                            <p:txEl>
                                              <p:pRg st="0" end="0"/>
                                            </p:txEl>
                                          </p:spTgt>
                                        </p:tgtEl>
                                      </p:cBhvr>
                                    </p:animEffect>
                                    <p:anim calcmode="lin" valueType="num">
                                      <p:cBhvr>
                                        <p:cTn id="8" dur="1000" fill="hold"/>
                                        <p:tgtEl>
                                          <p:spTgt spid="7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07">
                                            <p:txEl>
                                              <p:pRg st="1" end="1"/>
                                            </p:txEl>
                                          </p:spTgt>
                                        </p:tgtEl>
                                        <p:attrNameLst>
                                          <p:attrName>style.visibility</p:attrName>
                                        </p:attrNameLst>
                                      </p:cBhvr>
                                      <p:to>
                                        <p:strVal val="visible"/>
                                      </p:to>
                                    </p:set>
                                    <p:animEffect transition="in" filter="fade">
                                      <p:cBhvr>
                                        <p:cTn id="14" dur="1000"/>
                                        <p:tgtEl>
                                          <p:spTgt spid="707">
                                            <p:txEl>
                                              <p:pRg st="1" end="1"/>
                                            </p:txEl>
                                          </p:spTgt>
                                        </p:tgtEl>
                                      </p:cBhvr>
                                    </p:animEffect>
                                    <p:anim calcmode="lin" valueType="num">
                                      <p:cBhvr>
                                        <p:cTn id="15" dur="1000" fill="hold"/>
                                        <p:tgtEl>
                                          <p:spTgt spid="70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1000" fill="hold"/>
                                        <p:tgtEl>
                                          <p:spTgt spid="2"/>
                                        </p:tgtEl>
                                        <p:attrNameLst>
                                          <p:attrName>ppt_w</p:attrName>
                                        </p:attrNameLst>
                                      </p:cBhvr>
                                      <p:tavLst>
                                        <p:tav tm="0">
                                          <p:val>
                                            <p:fltVal val="0"/>
                                          </p:val>
                                        </p:tav>
                                        <p:tav tm="100000">
                                          <p:val>
                                            <p:strVal val="#ppt_w"/>
                                          </p:val>
                                        </p:tav>
                                      </p:tavLst>
                                    </p:anim>
                                    <p:anim calcmode="lin" valueType="num">
                                      <p:cBhvr>
                                        <p:cTn id="22" dur="1000" fill="hold"/>
                                        <p:tgtEl>
                                          <p:spTgt spid="2"/>
                                        </p:tgtEl>
                                        <p:attrNameLst>
                                          <p:attrName>ppt_h</p:attrName>
                                        </p:attrNameLst>
                                      </p:cBhvr>
                                      <p:tavLst>
                                        <p:tav tm="0">
                                          <p:val>
                                            <p:fltVal val="0"/>
                                          </p:val>
                                        </p:tav>
                                        <p:tav tm="100000">
                                          <p:val>
                                            <p:strVal val="#ppt_h"/>
                                          </p:val>
                                        </p:tav>
                                      </p:tavLst>
                                    </p:anim>
                                    <p:anim calcmode="lin" valueType="num">
                                      <p:cBhvr>
                                        <p:cTn id="23" dur="1000" fill="hold"/>
                                        <p:tgtEl>
                                          <p:spTgt spid="2"/>
                                        </p:tgtEl>
                                        <p:attrNameLst>
                                          <p:attrName>style.rotation</p:attrName>
                                        </p:attrNameLst>
                                      </p:cBhvr>
                                      <p:tavLst>
                                        <p:tav tm="0">
                                          <p:val>
                                            <p:fltVal val="90"/>
                                          </p:val>
                                        </p:tav>
                                        <p:tav tm="100000">
                                          <p:val>
                                            <p:fltVal val="0"/>
                                          </p:val>
                                        </p:tav>
                                      </p:tavLst>
                                    </p:anim>
                                    <p:animEffect transition="in" filter="fade">
                                      <p:cBhvr>
                                        <p:cTn id="24" dur="1000"/>
                                        <p:tgtEl>
                                          <p:spTgt spid="2"/>
                                        </p:tgtEl>
                                      </p:cBhvr>
                                    </p:animEffect>
                                  </p:childTnLst>
                                </p:cTn>
                              </p:par>
                              <p:par>
                                <p:cTn id="25" presetID="31" presetClass="entr" presetSubtype="0" fill="hold" nodeType="withEffect">
                                  <p:stCondLst>
                                    <p:cond delay="0"/>
                                  </p:stCondLst>
                                  <p:childTnLst>
                                    <p:set>
                                      <p:cBhvr>
                                        <p:cTn id="26" dur="1" fill="hold">
                                          <p:stCondLst>
                                            <p:cond delay="0"/>
                                          </p:stCondLst>
                                        </p:cTn>
                                        <p:tgtEl>
                                          <p:spTgt spid="709"/>
                                        </p:tgtEl>
                                        <p:attrNameLst>
                                          <p:attrName>style.visibility</p:attrName>
                                        </p:attrNameLst>
                                      </p:cBhvr>
                                      <p:to>
                                        <p:strVal val="visible"/>
                                      </p:to>
                                    </p:set>
                                    <p:anim calcmode="lin" valueType="num">
                                      <p:cBhvr>
                                        <p:cTn id="27" dur="1000" fill="hold"/>
                                        <p:tgtEl>
                                          <p:spTgt spid="709"/>
                                        </p:tgtEl>
                                        <p:attrNameLst>
                                          <p:attrName>ppt_w</p:attrName>
                                        </p:attrNameLst>
                                      </p:cBhvr>
                                      <p:tavLst>
                                        <p:tav tm="0">
                                          <p:val>
                                            <p:fltVal val="0"/>
                                          </p:val>
                                        </p:tav>
                                        <p:tav tm="100000">
                                          <p:val>
                                            <p:strVal val="#ppt_w"/>
                                          </p:val>
                                        </p:tav>
                                      </p:tavLst>
                                    </p:anim>
                                    <p:anim calcmode="lin" valueType="num">
                                      <p:cBhvr>
                                        <p:cTn id="28" dur="1000" fill="hold"/>
                                        <p:tgtEl>
                                          <p:spTgt spid="709"/>
                                        </p:tgtEl>
                                        <p:attrNameLst>
                                          <p:attrName>ppt_h</p:attrName>
                                        </p:attrNameLst>
                                      </p:cBhvr>
                                      <p:tavLst>
                                        <p:tav tm="0">
                                          <p:val>
                                            <p:fltVal val="0"/>
                                          </p:val>
                                        </p:tav>
                                        <p:tav tm="100000">
                                          <p:val>
                                            <p:strVal val="#ppt_h"/>
                                          </p:val>
                                        </p:tav>
                                      </p:tavLst>
                                    </p:anim>
                                    <p:anim calcmode="lin" valueType="num">
                                      <p:cBhvr>
                                        <p:cTn id="29" dur="1000" fill="hold"/>
                                        <p:tgtEl>
                                          <p:spTgt spid="709"/>
                                        </p:tgtEl>
                                        <p:attrNameLst>
                                          <p:attrName>style.rotation</p:attrName>
                                        </p:attrNameLst>
                                      </p:cBhvr>
                                      <p:tavLst>
                                        <p:tav tm="0">
                                          <p:val>
                                            <p:fltVal val="90"/>
                                          </p:val>
                                        </p:tav>
                                        <p:tav tm="100000">
                                          <p:val>
                                            <p:fltVal val="0"/>
                                          </p:val>
                                        </p:tav>
                                      </p:tavLst>
                                    </p:anim>
                                    <p:animEffect transition="in" filter="fade">
                                      <p:cBhvr>
                                        <p:cTn id="30" dur="1000"/>
                                        <p:tgtEl>
                                          <p:spTgt spid="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362278" y="1740873"/>
            <a:ext cx="3575400" cy="250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FFFFFF"/>
                </a:solidFill>
                <a:latin typeface="Oswald"/>
                <a:ea typeface="Oswald"/>
                <a:cs typeface="Oswald"/>
                <a:sym typeface="Oswald"/>
              </a:rPr>
              <a:t>DESKTOP PROJECT</a:t>
            </a:r>
            <a:endParaRPr b="1" dirty="0">
              <a:solidFill>
                <a:srgbClr val="FFFFFF"/>
              </a:solidFill>
              <a:latin typeface="Oswald"/>
              <a:ea typeface="Oswald"/>
              <a:cs typeface="Oswald"/>
              <a:sym typeface="Oswald"/>
            </a:endParaRPr>
          </a:p>
          <a:p>
            <a:pPr marL="0" lvl="0" indent="0">
              <a:buNone/>
            </a:pPr>
            <a:r>
              <a:rPr lang="en-US" dirty="0" err="1">
                <a:solidFill>
                  <a:schemeClr val="bg1"/>
                </a:solidFill>
              </a:rPr>
              <a:t>Mô</a:t>
            </a:r>
            <a:r>
              <a:rPr lang="en-US" dirty="0">
                <a:solidFill>
                  <a:schemeClr val="bg1"/>
                </a:solidFill>
              </a:rPr>
              <a:t> </a:t>
            </a:r>
            <a:r>
              <a:rPr lang="en-US" dirty="0" err="1">
                <a:solidFill>
                  <a:schemeClr val="bg1"/>
                </a:solidFill>
              </a:rPr>
              <a:t>tả</a:t>
            </a:r>
            <a:r>
              <a:rPr lang="en-US" dirty="0">
                <a:solidFill>
                  <a:schemeClr val="bg1"/>
                </a:solidFill>
              </a:rPr>
              <a:t> </a:t>
            </a:r>
            <a:r>
              <a:rPr lang="en-US" dirty="0" err="1">
                <a:solidFill>
                  <a:schemeClr val="bg1"/>
                </a:solidFill>
              </a:rPr>
              <a:t>đầy</a:t>
            </a:r>
            <a:r>
              <a:rPr lang="en-US" dirty="0">
                <a:solidFill>
                  <a:schemeClr val="bg1"/>
                </a:solidFill>
              </a:rPr>
              <a:t> </a:t>
            </a:r>
            <a:r>
              <a:rPr lang="en-US" dirty="0" err="1">
                <a:solidFill>
                  <a:schemeClr val="bg1"/>
                </a:solidFill>
              </a:rPr>
              <a:t>đủ</a:t>
            </a:r>
            <a:r>
              <a:rPr lang="en-US" dirty="0">
                <a:solidFill>
                  <a:schemeClr val="bg1"/>
                </a:solidFill>
              </a:rPr>
              <a:t> </a:t>
            </a:r>
            <a:r>
              <a:rPr lang="en-US" dirty="0" err="1">
                <a:solidFill>
                  <a:schemeClr val="bg1"/>
                </a:solidFill>
              </a:rPr>
              <a:t>phải</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phép</a:t>
            </a:r>
            <a:r>
              <a:rPr lang="en-US" dirty="0">
                <a:solidFill>
                  <a:schemeClr val="bg1"/>
                </a:solidFill>
              </a:rPr>
              <a:t> </a:t>
            </a:r>
            <a:r>
              <a:rPr lang="en-US" dirty="0" err="1">
                <a:solidFill>
                  <a:schemeClr val="bg1"/>
                </a:solidFill>
              </a:rPr>
              <a:t>tải</a:t>
            </a:r>
            <a:r>
              <a:rPr lang="en-US" dirty="0">
                <a:solidFill>
                  <a:schemeClr val="bg1"/>
                </a:solidFill>
              </a:rPr>
              <a:t> </a:t>
            </a:r>
            <a:r>
              <a:rPr lang="en-US" dirty="0" err="1">
                <a:solidFill>
                  <a:schemeClr val="bg1"/>
                </a:solidFill>
              </a:rPr>
              <a:t>xuống</a:t>
            </a:r>
            <a:r>
              <a:rPr lang="en-US" dirty="0">
                <a:solidFill>
                  <a:schemeClr val="bg1"/>
                </a:solidFill>
              </a:rPr>
              <a:t> </a:t>
            </a:r>
            <a:r>
              <a:rPr lang="en-US" dirty="0" err="1">
                <a:solidFill>
                  <a:schemeClr val="bg1"/>
                </a:solidFill>
              </a:rPr>
              <a:t>dưới</a:t>
            </a:r>
            <a:r>
              <a:rPr lang="en-US" dirty="0">
                <a:solidFill>
                  <a:schemeClr val="bg1"/>
                </a:solidFill>
              </a:rPr>
              <a:t> </a:t>
            </a:r>
            <a:r>
              <a:rPr lang="en-US" dirty="0" err="1">
                <a:solidFill>
                  <a:schemeClr val="bg1"/>
                </a:solidFill>
              </a:rPr>
              <a:t>dạng</a:t>
            </a:r>
            <a:r>
              <a:rPr lang="en-US" dirty="0">
                <a:solidFill>
                  <a:schemeClr val="bg1"/>
                </a:solidFill>
              </a:rPr>
              <a:t> </a:t>
            </a:r>
            <a:r>
              <a:rPr lang="en-US" dirty="0" err="1">
                <a:solidFill>
                  <a:schemeClr val="bg1"/>
                </a:solidFill>
              </a:rPr>
              <a:t>tệp</a:t>
            </a:r>
            <a:r>
              <a:rPr lang="en-US" dirty="0">
                <a:solidFill>
                  <a:schemeClr val="bg1"/>
                </a:solidFill>
              </a:rPr>
              <a:t> pdf </a:t>
            </a:r>
            <a:r>
              <a:rPr lang="en-US" dirty="0" err="1">
                <a:solidFill>
                  <a:schemeClr val="bg1"/>
                </a:solidFill>
              </a:rPr>
              <a:t>hoặc</a:t>
            </a:r>
            <a:r>
              <a:rPr lang="en-US" dirty="0">
                <a:solidFill>
                  <a:schemeClr val="bg1"/>
                </a:solidFill>
              </a:rPr>
              <a:t> doc.</a:t>
            </a:r>
            <a:endParaRPr dirty="0">
              <a:solidFill>
                <a:schemeClr val="bg1"/>
              </a:solidFill>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709" name="Google Shape;709;p34"/>
          <p:cNvGrpSpPr/>
          <p:nvPr/>
        </p:nvGrpSpPr>
        <p:grpSpPr>
          <a:xfrm>
            <a:off x="3631475" y="1457893"/>
            <a:ext cx="5284533" cy="3218610"/>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627F0D57-5307-4696-B68A-FDA8044A7A57}"/>
              </a:ext>
            </a:extLst>
          </p:cNvPr>
          <p:cNvPicPr>
            <a:picLocks noChangeAspect="1"/>
          </p:cNvPicPr>
          <p:nvPr/>
        </p:nvPicPr>
        <p:blipFill rotWithShape="1">
          <a:blip r:embed="rId3"/>
          <a:srcRect t="13660" r="23213" b="4515"/>
          <a:stretch/>
        </p:blipFill>
        <p:spPr>
          <a:xfrm>
            <a:off x="4221344" y="1616398"/>
            <a:ext cx="4111067" cy="2757947"/>
          </a:xfrm>
          <a:prstGeom prst="rect">
            <a:avLst/>
          </a:prstGeom>
        </p:spPr>
      </p:pic>
    </p:spTree>
    <p:extLst>
      <p:ext uri="{BB962C8B-B14F-4D97-AF65-F5344CB8AC3E}">
        <p14:creationId xmlns:p14="http://schemas.microsoft.com/office/powerpoint/2010/main" val="19789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07">
                                            <p:txEl>
                                              <p:pRg st="0" end="0"/>
                                            </p:txEl>
                                          </p:spTgt>
                                        </p:tgtEl>
                                        <p:attrNameLst>
                                          <p:attrName>style.visibility</p:attrName>
                                        </p:attrNameLst>
                                      </p:cBhvr>
                                      <p:to>
                                        <p:strVal val="visible"/>
                                      </p:to>
                                    </p:set>
                                    <p:animEffect transition="in" filter="fade">
                                      <p:cBhvr>
                                        <p:cTn id="7" dur="1000"/>
                                        <p:tgtEl>
                                          <p:spTgt spid="707">
                                            <p:txEl>
                                              <p:pRg st="0" end="0"/>
                                            </p:txEl>
                                          </p:spTgt>
                                        </p:tgtEl>
                                      </p:cBhvr>
                                    </p:animEffect>
                                    <p:anim calcmode="lin" valueType="num">
                                      <p:cBhvr>
                                        <p:cTn id="8" dur="1000" fill="hold"/>
                                        <p:tgtEl>
                                          <p:spTgt spid="7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07">
                                            <p:txEl>
                                              <p:pRg st="1" end="1"/>
                                            </p:txEl>
                                          </p:spTgt>
                                        </p:tgtEl>
                                        <p:attrNameLst>
                                          <p:attrName>style.visibility</p:attrName>
                                        </p:attrNameLst>
                                      </p:cBhvr>
                                      <p:to>
                                        <p:strVal val="visible"/>
                                      </p:to>
                                    </p:set>
                                    <p:animEffect transition="in" filter="fade">
                                      <p:cBhvr>
                                        <p:cTn id="14" dur="1000"/>
                                        <p:tgtEl>
                                          <p:spTgt spid="707">
                                            <p:txEl>
                                              <p:pRg st="1" end="1"/>
                                            </p:txEl>
                                          </p:spTgt>
                                        </p:tgtEl>
                                      </p:cBhvr>
                                    </p:animEffect>
                                    <p:anim calcmode="lin" valueType="num">
                                      <p:cBhvr>
                                        <p:cTn id="15" dur="1000" fill="hold"/>
                                        <p:tgtEl>
                                          <p:spTgt spid="70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style.rotation</p:attrName>
                                        </p:attrNameLst>
                                      </p:cBhvr>
                                      <p:tavLst>
                                        <p:tav tm="0">
                                          <p:val>
                                            <p:fltVal val="90"/>
                                          </p:val>
                                        </p:tav>
                                        <p:tav tm="100000">
                                          <p:val>
                                            <p:fltVal val="0"/>
                                          </p:val>
                                        </p:tav>
                                      </p:tavLst>
                                    </p:anim>
                                    <p:animEffect transition="in" filter="fade">
                                      <p:cBhvr>
                                        <p:cTn id="24" dur="1000"/>
                                        <p:tgtEl>
                                          <p:spTgt spid="3"/>
                                        </p:tgtEl>
                                      </p:cBhvr>
                                    </p:animEffect>
                                  </p:childTnLst>
                                </p:cTn>
                              </p:par>
                              <p:par>
                                <p:cTn id="25" presetID="31" presetClass="entr" presetSubtype="0" fill="hold" nodeType="withEffect">
                                  <p:stCondLst>
                                    <p:cond delay="0"/>
                                  </p:stCondLst>
                                  <p:childTnLst>
                                    <p:set>
                                      <p:cBhvr>
                                        <p:cTn id="26" dur="1" fill="hold">
                                          <p:stCondLst>
                                            <p:cond delay="0"/>
                                          </p:stCondLst>
                                        </p:cTn>
                                        <p:tgtEl>
                                          <p:spTgt spid="709"/>
                                        </p:tgtEl>
                                        <p:attrNameLst>
                                          <p:attrName>style.visibility</p:attrName>
                                        </p:attrNameLst>
                                      </p:cBhvr>
                                      <p:to>
                                        <p:strVal val="visible"/>
                                      </p:to>
                                    </p:set>
                                    <p:anim calcmode="lin" valueType="num">
                                      <p:cBhvr>
                                        <p:cTn id="27" dur="1000" fill="hold"/>
                                        <p:tgtEl>
                                          <p:spTgt spid="709"/>
                                        </p:tgtEl>
                                        <p:attrNameLst>
                                          <p:attrName>ppt_w</p:attrName>
                                        </p:attrNameLst>
                                      </p:cBhvr>
                                      <p:tavLst>
                                        <p:tav tm="0">
                                          <p:val>
                                            <p:fltVal val="0"/>
                                          </p:val>
                                        </p:tav>
                                        <p:tav tm="100000">
                                          <p:val>
                                            <p:strVal val="#ppt_w"/>
                                          </p:val>
                                        </p:tav>
                                      </p:tavLst>
                                    </p:anim>
                                    <p:anim calcmode="lin" valueType="num">
                                      <p:cBhvr>
                                        <p:cTn id="28" dur="1000" fill="hold"/>
                                        <p:tgtEl>
                                          <p:spTgt spid="709"/>
                                        </p:tgtEl>
                                        <p:attrNameLst>
                                          <p:attrName>ppt_h</p:attrName>
                                        </p:attrNameLst>
                                      </p:cBhvr>
                                      <p:tavLst>
                                        <p:tav tm="0">
                                          <p:val>
                                            <p:fltVal val="0"/>
                                          </p:val>
                                        </p:tav>
                                        <p:tav tm="100000">
                                          <p:val>
                                            <p:strVal val="#ppt_h"/>
                                          </p:val>
                                        </p:tav>
                                      </p:tavLst>
                                    </p:anim>
                                    <p:anim calcmode="lin" valueType="num">
                                      <p:cBhvr>
                                        <p:cTn id="29" dur="1000" fill="hold"/>
                                        <p:tgtEl>
                                          <p:spTgt spid="709"/>
                                        </p:tgtEl>
                                        <p:attrNameLst>
                                          <p:attrName>style.rotation</p:attrName>
                                        </p:attrNameLst>
                                      </p:cBhvr>
                                      <p:tavLst>
                                        <p:tav tm="0">
                                          <p:val>
                                            <p:fltVal val="90"/>
                                          </p:val>
                                        </p:tav>
                                        <p:tav tm="100000">
                                          <p:val>
                                            <p:fltVal val="0"/>
                                          </p:val>
                                        </p:tav>
                                      </p:tavLst>
                                    </p:anim>
                                    <p:animEffect transition="in" filter="fade">
                                      <p:cBhvr>
                                        <p:cTn id="30" dur="1000"/>
                                        <p:tgtEl>
                                          <p:spTgt spid="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20" name="Google Shape;720;p35"/>
          <p:cNvSpPr txBox="1">
            <a:spLocks noGrp="1"/>
          </p:cNvSpPr>
          <p:nvPr>
            <p:ph type="subTitle" idx="4294967295"/>
          </p:nvPr>
        </p:nvSpPr>
        <p:spPr>
          <a:xfrm>
            <a:off x="1275150" y="965200"/>
            <a:ext cx="6593700" cy="3430916"/>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vi-VN" sz="3600" b="1" dirty="0"/>
              <a:t>Sau đây mời mọi người xem qua giao diện web của team vừa hoàn thành trong thời gian vừa  qua</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10000" dirty="0"/>
              <a:t>CÁM ƠN</a:t>
            </a:r>
            <a:r>
              <a:rPr lang="en" sz="10000" dirty="0"/>
              <a:t>!</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vi-VN" sz="3600" b="1" dirty="0"/>
              <a:t>Mọi người đã dành thời gian xem slide giới thiệu trang web của nhóm Dev Warrior</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247242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275150" y="711284"/>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HELLO!</a:t>
            </a:r>
            <a:endParaRPr sz="10000" dirty="0"/>
          </a:p>
        </p:txBody>
      </p:sp>
      <p:sp>
        <p:nvSpPr>
          <p:cNvPr id="479" name="Google Shape;479;p15"/>
          <p:cNvSpPr txBox="1">
            <a:spLocks noGrp="1"/>
          </p:cNvSpPr>
          <p:nvPr>
            <p:ph type="subTitle" idx="4294967295"/>
          </p:nvPr>
        </p:nvSpPr>
        <p:spPr>
          <a:xfrm>
            <a:off x="1275150" y="2825282"/>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vi-VN" sz="3600" b="1" dirty="0"/>
              <a:t>Team DevWarrior</a:t>
            </a:r>
            <a:endParaRPr lang="en-US" sz="3600" b="1" dirty="0"/>
          </a:p>
          <a:p>
            <a:pPr marL="0" lvl="0" indent="0" algn="ctr" rtl="0">
              <a:spcBef>
                <a:spcPts val="600"/>
              </a:spcBef>
              <a:spcAft>
                <a:spcPts val="0"/>
              </a:spcAft>
              <a:buNone/>
            </a:pPr>
            <a:r>
              <a:rPr lang="en-US" dirty="0" err="1"/>
              <a:t>sẽ</a:t>
            </a:r>
            <a:r>
              <a:rPr lang="en-US" dirty="0"/>
              <a:t> </a:t>
            </a:r>
            <a:r>
              <a:rPr lang="en-US" dirty="0" err="1"/>
              <a:t>gửi</a:t>
            </a:r>
            <a:r>
              <a:rPr lang="en-US" dirty="0"/>
              <a:t> </a:t>
            </a:r>
            <a:r>
              <a:rPr lang="en-US" dirty="0" err="1"/>
              <a:t>tới</a:t>
            </a:r>
            <a:r>
              <a:rPr lang="en-US" dirty="0"/>
              <a:t> </a:t>
            </a:r>
            <a:r>
              <a:rPr lang="en-US" dirty="0" err="1"/>
              <a:t>mọi</a:t>
            </a:r>
            <a:r>
              <a:rPr lang="en-US" dirty="0"/>
              <a:t> ng</a:t>
            </a:r>
            <a:r>
              <a:rPr lang="vi-VN" dirty="0"/>
              <a:t>ười một trang web mà team vừa hoàn thành trong thời gian qua</a:t>
            </a:r>
            <a:endParaRPr lang="en-US" dirty="0"/>
          </a:p>
          <a:p>
            <a:pPr marL="0" lvl="0" indent="0" algn="ctr" rtl="0">
              <a:spcBef>
                <a:spcPts val="600"/>
              </a:spcBef>
              <a:spcAft>
                <a:spcPts val="0"/>
              </a:spcAft>
              <a:buNone/>
            </a:pPr>
            <a:endParaRPr lang="vi-VN" sz="3600" b="1" dirty="0"/>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5" name="Google Shape;479;p15">
            <a:extLst>
              <a:ext uri="{FF2B5EF4-FFF2-40B4-BE49-F238E27FC236}">
                <a16:creationId xmlns:a16="http://schemas.microsoft.com/office/drawing/2014/main" id="{AD9408EF-A770-4565-82D6-12F3BC0B3CB2}"/>
              </a:ext>
            </a:extLst>
          </p:cNvPr>
          <p:cNvSpPr txBox="1">
            <a:spLocks/>
          </p:cNvSpPr>
          <p:nvPr/>
        </p:nvSpPr>
        <p:spPr>
          <a:xfrm>
            <a:off x="1368283" y="1731300"/>
            <a:ext cx="6593700" cy="10288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ctr">
              <a:buSzPts val="1100"/>
              <a:buFont typeface="Arial"/>
              <a:buNone/>
            </a:pPr>
            <a:r>
              <a:rPr lang="vi-VN" dirty="0"/>
              <a:t>Chào thầy cô và các bạn trong lớp đến dự và lắng nghe buổi thuyết trình ngày hôm nay</a:t>
            </a:r>
            <a:endParaRPr lang="en-US" dirty="0"/>
          </a:p>
          <a:p>
            <a:pPr marL="0" indent="0" algn="ctr">
              <a:buFont typeface="Source Sans Pro"/>
              <a:buNone/>
            </a:pPr>
            <a:endParaRPr lang="vi-VN" sz="36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3697883" y="3039616"/>
            <a:ext cx="5214600" cy="1159800"/>
          </a:xfrm>
          <a:prstGeom prst="rect">
            <a:avLst/>
          </a:prstGeom>
        </p:spPr>
        <p:txBody>
          <a:bodyPr spcFirstLastPara="1" wrap="square" lIns="91425" tIns="91425" rIns="91425" bIns="91425" anchor="b" anchorCtr="0">
            <a:noAutofit/>
          </a:bodyPr>
          <a:lstStyle/>
          <a:p>
            <a:pPr lvl="0">
              <a:spcBef>
                <a:spcPts val="600"/>
              </a:spcBef>
            </a:pPr>
            <a:r>
              <a:rPr lang="vi-VN" dirty="0"/>
              <a:t>DevWarrior Team</a:t>
            </a:r>
          </a:p>
        </p:txBody>
      </p:sp>
      <p:sp>
        <p:nvSpPr>
          <p:cNvPr id="486" name="Google Shape;486;p16"/>
          <p:cNvSpPr txBox="1">
            <a:spLocks noGrp="1"/>
          </p:cNvSpPr>
          <p:nvPr>
            <p:ph type="subTitle" idx="1"/>
          </p:nvPr>
        </p:nvSpPr>
        <p:spPr>
          <a:xfrm>
            <a:off x="3697883" y="404140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dirty="0"/>
              <a:t>Các thành viên trong nhóm</a:t>
            </a:r>
            <a:endParaRPr dirty="0"/>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6" name="Google Shape;542;p22">
            <a:extLst>
              <a:ext uri="{FF2B5EF4-FFF2-40B4-BE49-F238E27FC236}">
                <a16:creationId xmlns:a16="http://schemas.microsoft.com/office/drawing/2014/main" id="{11A24E56-BCC4-4BC6-9BFC-ADB53E8B11B7}"/>
              </a:ext>
            </a:extLst>
          </p:cNvPr>
          <p:cNvPicPr preferRelativeResize="0"/>
          <p:nvPr/>
        </p:nvPicPr>
        <p:blipFill>
          <a:blip r:embed="rId3"/>
          <a:stretch>
            <a:fillRect/>
          </a:stretch>
        </p:blipFill>
        <p:spPr>
          <a:xfrm>
            <a:off x="480831" y="317300"/>
            <a:ext cx="1828298" cy="1918868"/>
          </a:xfrm>
          <a:prstGeom prst="ellipse">
            <a:avLst/>
          </a:prstGeom>
          <a:noFill/>
          <a:ln>
            <a:noFill/>
          </a:ln>
        </p:spPr>
      </p:pic>
      <p:pic>
        <p:nvPicPr>
          <p:cNvPr id="7" name="Google Shape;542;p22">
            <a:extLst>
              <a:ext uri="{FF2B5EF4-FFF2-40B4-BE49-F238E27FC236}">
                <a16:creationId xmlns:a16="http://schemas.microsoft.com/office/drawing/2014/main" id="{21ED6683-9666-46D8-8CA0-6A665CA6EF7E}"/>
              </a:ext>
            </a:extLst>
          </p:cNvPr>
          <p:cNvPicPr preferRelativeResize="0"/>
          <p:nvPr/>
        </p:nvPicPr>
        <p:blipFill>
          <a:blip r:embed="rId4"/>
          <a:stretch>
            <a:fillRect/>
          </a:stretch>
        </p:blipFill>
        <p:spPr>
          <a:xfrm>
            <a:off x="2668006" y="280732"/>
            <a:ext cx="1725440" cy="1918868"/>
          </a:xfrm>
          <a:prstGeom prst="ellipse">
            <a:avLst/>
          </a:prstGeom>
          <a:noFill/>
          <a:ln>
            <a:noFill/>
          </a:ln>
        </p:spPr>
      </p:pic>
      <p:pic>
        <p:nvPicPr>
          <p:cNvPr id="8" name="Google Shape;542;p22">
            <a:extLst>
              <a:ext uri="{FF2B5EF4-FFF2-40B4-BE49-F238E27FC236}">
                <a16:creationId xmlns:a16="http://schemas.microsoft.com/office/drawing/2014/main" id="{6F5479AF-3B4B-4D68-A234-D9723B42A7F6}"/>
              </a:ext>
            </a:extLst>
          </p:cNvPr>
          <p:cNvPicPr preferRelativeResize="0"/>
          <p:nvPr/>
        </p:nvPicPr>
        <p:blipFill>
          <a:blip r:embed="rId5"/>
          <a:stretch>
            <a:fillRect/>
          </a:stretch>
        </p:blipFill>
        <p:spPr>
          <a:xfrm>
            <a:off x="4750555" y="280732"/>
            <a:ext cx="1725440" cy="1918868"/>
          </a:xfrm>
          <a:prstGeom prst="ellipse">
            <a:avLst/>
          </a:prstGeom>
          <a:noFill/>
          <a:ln>
            <a:noFill/>
          </a:ln>
        </p:spPr>
      </p:pic>
      <p:pic>
        <p:nvPicPr>
          <p:cNvPr id="9" name="Google Shape;542;p22">
            <a:extLst>
              <a:ext uri="{FF2B5EF4-FFF2-40B4-BE49-F238E27FC236}">
                <a16:creationId xmlns:a16="http://schemas.microsoft.com/office/drawing/2014/main" id="{4DE9D73C-6AA1-4CE0-B225-850CB2D9B35C}"/>
              </a:ext>
            </a:extLst>
          </p:cNvPr>
          <p:cNvPicPr preferRelativeResize="0"/>
          <p:nvPr/>
        </p:nvPicPr>
        <p:blipFill>
          <a:blip r:embed="rId6"/>
          <a:stretch>
            <a:fillRect/>
          </a:stretch>
        </p:blipFill>
        <p:spPr>
          <a:xfrm>
            <a:off x="6833103" y="317300"/>
            <a:ext cx="1723671" cy="1918868"/>
          </a:xfrm>
          <a:prstGeom prst="ellipse">
            <a:avLst/>
          </a:prstGeom>
          <a:noFill/>
          <a:ln>
            <a:noFill/>
          </a:ln>
        </p:spPr>
      </p:pic>
      <p:sp>
        <p:nvSpPr>
          <p:cNvPr id="10" name="Google Shape;486;p16">
            <a:extLst>
              <a:ext uri="{FF2B5EF4-FFF2-40B4-BE49-F238E27FC236}">
                <a16:creationId xmlns:a16="http://schemas.microsoft.com/office/drawing/2014/main" id="{A33A0870-7AD7-4BD1-8946-0963722A6356}"/>
              </a:ext>
            </a:extLst>
          </p:cNvPr>
          <p:cNvSpPr txBox="1">
            <a:spLocks/>
          </p:cNvSpPr>
          <p:nvPr/>
        </p:nvSpPr>
        <p:spPr>
          <a:xfrm>
            <a:off x="607517" y="2571750"/>
            <a:ext cx="1574926" cy="548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r" rtl="0">
              <a:lnSpc>
                <a:spcPct val="100000"/>
              </a:lnSpc>
              <a:spcBef>
                <a:spcPts val="0"/>
              </a:spcBef>
              <a:spcAft>
                <a:spcPts val="0"/>
              </a:spcAft>
              <a:buClr>
                <a:srgbClr val="FFFFFF"/>
              </a:buClr>
              <a:buSzPts val="2000"/>
              <a:buFont typeface="Source Sans Pro"/>
              <a:buNone/>
              <a:defRPr sz="2000" b="0" i="0" u="none" strike="noStrike" cap="none">
                <a:solidFill>
                  <a:srgbClr val="FFFFFF"/>
                </a:solidFill>
                <a:latin typeface="Source Sans Pro"/>
                <a:ea typeface="Source Sans Pro"/>
                <a:cs typeface="Source Sans Pro"/>
                <a:sym typeface="Source Sans Pro"/>
              </a:defRPr>
            </a:lvl1pPr>
            <a:lvl2pPr marL="914400" marR="0" lvl="1"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2pPr>
            <a:lvl3pPr marL="1371600" marR="0" lvl="2"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3pPr>
            <a:lvl4pPr marL="1828800" marR="0" lvl="3"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4pPr>
            <a:lvl5pPr marL="2286000" marR="0" lvl="4"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5pPr>
            <a:lvl6pPr marL="2743200" marR="0" lvl="5"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6pPr>
            <a:lvl7pPr marL="3200400" marR="0" lvl="6"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7pPr>
            <a:lvl8pPr marL="3657600" marR="0" lvl="7"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8pPr>
            <a:lvl9pPr marL="4114800" marR="0" lvl="8"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9pPr>
          </a:lstStyle>
          <a:p>
            <a:pPr marL="0" indent="0"/>
            <a:r>
              <a:rPr lang="vi-VN" dirty="0"/>
              <a:t>Tạ Hoàng Hà</a:t>
            </a:r>
          </a:p>
        </p:txBody>
      </p:sp>
      <p:sp>
        <p:nvSpPr>
          <p:cNvPr id="11" name="Google Shape;486;p16">
            <a:extLst>
              <a:ext uri="{FF2B5EF4-FFF2-40B4-BE49-F238E27FC236}">
                <a16:creationId xmlns:a16="http://schemas.microsoft.com/office/drawing/2014/main" id="{29D7E6CE-8835-4C74-B0F6-61CF35BBC102}"/>
              </a:ext>
            </a:extLst>
          </p:cNvPr>
          <p:cNvSpPr txBox="1">
            <a:spLocks/>
          </p:cNvSpPr>
          <p:nvPr/>
        </p:nvSpPr>
        <p:spPr>
          <a:xfrm>
            <a:off x="2578729" y="2571750"/>
            <a:ext cx="1903994" cy="548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r" rtl="0">
              <a:lnSpc>
                <a:spcPct val="100000"/>
              </a:lnSpc>
              <a:spcBef>
                <a:spcPts val="0"/>
              </a:spcBef>
              <a:spcAft>
                <a:spcPts val="0"/>
              </a:spcAft>
              <a:buClr>
                <a:srgbClr val="FFFFFF"/>
              </a:buClr>
              <a:buSzPts val="2000"/>
              <a:buFont typeface="Source Sans Pro"/>
              <a:buNone/>
              <a:defRPr sz="2000" b="0" i="0" u="none" strike="noStrike" cap="none">
                <a:solidFill>
                  <a:srgbClr val="FFFFFF"/>
                </a:solidFill>
                <a:latin typeface="Source Sans Pro"/>
                <a:ea typeface="Source Sans Pro"/>
                <a:cs typeface="Source Sans Pro"/>
                <a:sym typeface="Source Sans Pro"/>
              </a:defRPr>
            </a:lvl1pPr>
            <a:lvl2pPr marL="914400" marR="0" lvl="1"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2pPr>
            <a:lvl3pPr marL="1371600" marR="0" lvl="2"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3pPr>
            <a:lvl4pPr marL="1828800" marR="0" lvl="3"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4pPr>
            <a:lvl5pPr marL="2286000" marR="0" lvl="4"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5pPr>
            <a:lvl6pPr marL="2743200" marR="0" lvl="5"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6pPr>
            <a:lvl7pPr marL="3200400" marR="0" lvl="6"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7pPr>
            <a:lvl8pPr marL="3657600" marR="0" lvl="7"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8pPr>
            <a:lvl9pPr marL="4114800" marR="0" lvl="8"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9pPr>
          </a:lstStyle>
          <a:p>
            <a:pPr marL="0" indent="0"/>
            <a:r>
              <a:rPr lang="vi-VN" dirty="0"/>
              <a:t>Nguyễn Văn Việt</a:t>
            </a:r>
          </a:p>
        </p:txBody>
      </p:sp>
      <p:sp>
        <p:nvSpPr>
          <p:cNvPr id="12" name="Google Shape;486;p16">
            <a:extLst>
              <a:ext uri="{FF2B5EF4-FFF2-40B4-BE49-F238E27FC236}">
                <a16:creationId xmlns:a16="http://schemas.microsoft.com/office/drawing/2014/main" id="{F8C662C3-0ED2-42DD-B17B-F2BBA8D78E48}"/>
              </a:ext>
            </a:extLst>
          </p:cNvPr>
          <p:cNvSpPr txBox="1">
            <a:spLocks/>
          </p:cNvSpPr>
          <p:nvPr/>
        </p:nvSpPr>
        <p:spPr>
          <a:xfrm>
            <a:off x="4482723" y="2571750"/>
            <a:ext cx="2157995" cy="548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r" rtl="0">
              <a:lnSpc>
                <a:spcPct val="100000"/>
              </a:lnSpc>
              <a:spcBef>
                <a:spcPts val="0"/>
              </a:spcBef>
              <a:spcAft>
                <a:spcPts val="0"/>
              </a:spcAft>
              <a:buClr>
                <a:srgbClr val="FFFFFF"/>
              </a:buClr>
              <a:buSzPts val="2000"/>
              <a:buFont typeface="Source Sans Pro"/>
              <a:buNone/>
              <a:defRPr sz="2000" b="0" i="0" u="none" strike="noStrike" cap="none">
                <a:solidFill>
                  <a:srgbClr val="FFFFFF"/>
                </a:solidFill>
                <a:latin typeface="Source Sans Pro"/>
                <a:ea typeface="Source Sans Pro"/>
                <a:cs typeface="Source Sans Pro"/>
                <a:sym typeface="Source Sans Pro"/>
              </a:defRPr>
            </a:lvl1pPr>
            <a:lvl2pPr marL="914400" marR="0" lvl="1"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2pPr>
            <a:lvl3pPr marL="1371600" marR="0" lvl="2"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3pPr>
            <a:lvl4pPr marL="1828800" marR="0" lvl="3"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4pPr>
            <a:lvl5pPr marL="2286000" marR="0" lvl="4"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5pPr>
            <a:lvl6pPr marL="2743200" marR="0" lvl="5"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6pPr>
            <a:lvl7pPr marL="3200400" marR="0" lvl="6"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7pPr>
            <a:lvl8pPr marL="3657600" marR="0" lvl="7"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8pPr>
            <a:lvl9pPr marL="4114800" marR="0" lvl="8"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9pPr>
          </a:lstStyle>
          <a:p>
            <a:pPr marL="0" indent="0"/>
            <a:r>
              <a:rPr lang="vi-VN" dirty="0"/>
              <a:t>Nguyễn Ngọc Linh</a:t>
            </a:r>
          </a:p>
        </p:txBody>
      </p:sp>
      <p:sp>
        <p:nvSpPr>
          <p:cNvPr id="13" name="Google Shape;486;p16">
            <a:extLst>
              <a:ext uri="{FF2B5EF4-FFF2-40B4-BE49-F238E27FC236}">
                <a16:creationId xmlns:a16="http://schemas.microsoft.com/office/drawing/2014/main" id="{286BC93B-AF4C-4D45-B45A-C6C369234C29}"/>
              </a:ext>
            </a:extLst>
          </p:cNvPr>
          <p:cNvSpPr txBox="1">
            <a:spLocks/>
          </p:cNvSpPr>
          <p:nvPr/>
        </p:nvSpPr>
        <p:spPr>
          <a:xfrm>
            <a:off x="6833103" y="2571750"/>
            <a:ext cx="1903994" cy="548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r" rtl="0">
              <a:lnSpc>
                <a:spcPct val="100000"/>
              </a:lnSpc>
              <a:spcBef>
                <a:spcPts val="0"/>
              </a:spcBef>
              <a:spcAft>
                <a:spcPts val="0"/>
              </a:spcAft>
              <a:buClr>
                <a:srgbClr val="FFFFFF"/>
              </a:buClr>
              <a:buSzPts val="2000"/>
              <a:buFont typeface="Source Sans Pro"/>
              <a:buNone/>
              <a:defRPr sz="2000" b="0" i="0" u="none" strike="noStrike" cap="none">
                <a:solidFill>
                  <a:srgbClr val="FFFFFF"/>
                </a:solidFill>
                <a:latin typeface="Source Sans Pro"/>
                <a:ea typeface="Source Sans Pro"/>
                <a:cs typeface="Source Sans Pro"/>
                <a:sym typeface="Source Sans Pro"/>
              </a:defRPr>
            </a:lvl1pPr>
            <a:lvl2pPr marL="914400" marR="0" lvl="1"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2pPr>
            <a:lvl3pPr marL="1371600" marR="0" lvl="2"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3pPr>
            <a:lvl4pPr marL="1828800" marR="0" lvl="3"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4pPr>
            <a:lvl5pPr marL="2286000" marR="0" lvl="4"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5pPr>
            <a:lvl6pPr marL="2743200" marR="0" lvl="5"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6pPr>
            <a:lvl7pPr marL="3200400" marR="0" lvl="6"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7pPr>
            <a:lvl8pPr marL="3657600" marR="0" lvl="7"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8pPr>
            <a:lvl9pPr marL="4114800" marR="0" lvl="8" indent="-342900" algn="r" rtl="0">
              <a:lnSpc>
                <a:spcPct val="100000"/>
              </a:lnSpc>
              <a:spcBef>
                <a:spcPts val="0"/>
              </a:spcBef>
              <a:spcAft>
                <a:spcPts val="0"/>
              </a:spcAft>
              <a:buClr>
                <a:srgbClr val="FFFFFF"/>
              </a:buClr>
              <a:buSzPts val="3000"/>
              <a:buFont typeface="Source Sans Pro"/>
              <a:buNone/>
              <a:defRPr sz="3000" b="0" i="0" u="none" strike="noStrike" cap="none">
                <a:solidFill>
                  <a:srgbClr val="FFFFFF"/>
                </a:solidFill>
                <a:latin typeface="Source Sans Pro"/>
                <a:ea typeface="Source Sans Pro"/>
                <a:cs typeface="Source Sans Pro"/>
                <a:sym typeface="Source Sans Pro"/>
              </a:defRPr>
            </a:lvl9pPr>
          </a:lstStyle>
          <a:p>
            <a:pPr marL="0" indent="0"/>
            <a:r>
              <a:rPr lang="vi-VN" dirty="0"/>
              <a:t>Phạm Văn Nam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prstGeom prst="rect">
            <a:avLst/>
          </a:prstGeom>
        </p:spPr>
        <p:txBody>
          <a:bodyPr spcFirstLastPara="1" wrap="square" lIns="91425" tIns="91425" rIns="91425" bIns="91425" anchor="ctr" anchorCtr="0">
            <a:noAutofit/>
          </a:bodyPr>
          <a:lstStyle/>
          <a:p>
            <a:pPr marL="0" lvl="0" indent="0">
              <a:buNone/>
            </a:pPr>
            <a:r>
              <a:rPr lang="vi-VN" dirty="0"/>
              <a:t>Cho nhóm em xin hỏi: “Trong nhà thầy cô và các bạn có nhà ai là không có quạt không ạ?”</a:t>
            </a:r>
          </a:p>
        </p:txBody>
      </p:sp>
      <p:sp>
        <p:nvSpPr>
          <p:cNvPr id="494" name="Google Shape;494;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2473739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prstGeom prst="rect">
            <a:avLst/>
          </a:prstGeom>
        </p:spPr>
        <p:txBody>
          <a:bodyPr spcFirstLastPara="1" wrap="square" lIns="91425" tIns="91425" rIns="91425" bIns="91425" anchor="ctr" anchorCtr="0">
            <a:noAutofit/>
          </a:bodyPr>
          <a:lstStyle/>
          <a:p>
            <a:pPr marL="0" lvl="0" indent="0">
              <a:buNone/>
            </a:pPr>
            <a:r>
              <a:rPr lang="vi-VN" dirty="0"/>
              <a:t>“Nếu bạn có một quả táo, tôi có một quả táo và chúng ta trao đổi với nhau, thì bạn và tôi mỗi người sẽ có một quả táo. Nhưng nếu bạn có một ý tưởng, tôi có một ý tưởng và chúng ta trao đổi với nhau, thì mỗi người chúng ta sẽ có hai ý tưởng”</a:t>
            </a:r>
          </a:p>
          <a:p>
            <a:pPr marL="0" lvl="0" indent="0">
              <a:buNone/>
            </a:pPr>
            <a:r>
              <a:rPr lang="vi-VN" dirty="0"/>
              <a:t>			-- Bernad Show</a:t>
            </a:r>
            <a:endParaRPr dirty="0"/>
          </a:p>
        </p:txBody>
      </p:sp>
      <p:sp>
        <p:nvSpPr>
          <p:cNvPr id="494" name="Google Shape;494;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9000" dirty="0"/>
              <a:t>FANNoFAN </a:t>
            </a:r>
            <a:endParaRPr sz="9000" dirty="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15" name="Google Shape;506;p19">
            <a:extLst>
              <a:ext uri="{FF2B5EF4-FFF2-40B4-BE49-F238E27FC236}">
                <a16:creationId xmlns:a16="http://schemas.microsoft.com/office/drawing/2014/main" id="{27DBC537-16FA-4586-BCE0-B9921A0384EB}"/>
              </a:ext>
            </a:extLst>
          </p:cNvPr>
          <p:cNvSpPr txBox="1">
            <a:spLocks/>
          </p:cNvSpPr>
          <p:nvPr/>
        </p:nvSpPr>
        <p:spPr>
          <a:xfrm>
            <a:off x="685800" y="3307009"/>
            <a:ext cx="777240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2pPr>
            <a:lvl3pPr marR="0" lvl="2"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3pPr>
            <a:lvl4pPr marR="0" lvl="3"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4pPr>
            <a:lvl5pPr marR="0" lvl="4"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5pPr>
            <a:lvl6pPr marR="0" lvl="5"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6pPr>
            <a:lvl7pPr marR="0" lvl="6"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7pPr>
            <a:lvl8pPr marR="0" lvl="7"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8pPr>
            <a:lvl9pPr marR="0" lvl="8"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9pPr>
          </a:lstStyle>
          <a:p>
            <a:r>
              <a:rPr lang="vi-VN" sz="9000" dirty="0"/>
              <a:t>eProject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YÊU CẦU ĐỀ TÀI</a:t>
            </a:r>
            <a:endParaRPr dirty="0"/>
          </a:p>
        </p:txBody>
      </p:sp>
      <p:sp>
        <p:nvSpPr>
          <p:cNvPr id="532" name="Google Shape;532;p21"/>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b="1" dirty="0"/>
              <a:t>1)</a:t>
            </a:r>
            <a:endParaRPr b="1" dirty="0"/>
          </a:p>
          <a:p>
            <a:pPr marL="0" lvl="0" indent="0">
              <a:buNone/>
            </a:pPr>
            <a:r>
              <a:rPr lang="vi-VN" dirty="0"/>
              <a:t>Yêu cầu thiết kế một trang web dành riêng cho một công ty quạt có tên hãng là FANNoFAN, công ty này sản xuất và cung ứng từ quạt trần, quạt bàn, quạt hơi nước…</a:t>
            </a:r>
          </a:p>
        </p:txBody>
      </p:sp>
      <p:sp>
        <p:nvSpPr>
          <p:cNvPr id="533" name="Google Shape;533;p21"/>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b="1" dirty="0"/>
              <a:t>2)</a:t>
            </a:r>
            <a:endParaRPr b="1" dirty="0"/>
          </a:p>
          <a:p>
            <a:pPr marL="0" lvl="0" indent="0">
              <a:buNone/>
            </a:pPr>
            <a:r>
              <a:rPr lang="en-US" dirty="0" err="1"/>
              <a:t>Về</a:t>
            </a:r>
            <a:r>
              <a:rPr lang="en-US" dirty="0"/>
              <a:t> </a:t>
            </a:r>
            <a:r>
              <a:rPr lang="en-US" dirty="0" err="1"/>
              <a:t>trang</a:t>
            </a:r>
            <a:r>
              <a:rPr lang="en-US" dirty="0"/>
              <a:t> web </a:t>
            </a:r>
            <a:r>
              <a:rPr lang="en-US" dirty="0" err="1"/>
              <a:t>họ</a:t>
            </a:r>
            <a:r>
              <a:rPr lang="en-US" dirty="0"/>
              <a:t> </a:t>
            </a:r>
            <a:r>
              <a:rPr lang="en-US" dirty="0" err="1"/>
              <a:t>muốn</a:t>
            </a:r>
            <a:r>
              <a:rPr lang="en-US" dirty="0"/>
              <a:t> </a:t>
            </a:r>
            <a:r>
              <a:rPr lang="en-US" dirty="0" err="1"/>
              <a:t>trang</a:t>
            </a:r>
            <a:r>
              <a:rPr lang="en-US" dirty="0"/>
              <a:t> </a:t>
            </a:r>
            <a:r>
              <a:rPr lang="en-US" dirty="0" err="1"/>
              <a:t>phải</a:t>
            </a:r>
            <a:r>
              <a:rPr lang="en-US" dirty="0"/>
              <a:t> </a:t>
            </a:r>
            <a:r>
              <a:rPr lang="en-US" dirty="0" err="1"/>
              <a:t>nêu</a:t>
            </a:r>
            <a:r>
              <a:rPr lang="en-US" dirty="0"/>
              <a:t> </a:t>
            </a:r>
            <a:r>
              <a:rPr lang="en-US" dirty="0" err="1"/>
              <a:t>được</a:t>
            </a:r>
            <a:r>
              <a:rPr lang="en-US" dirty="0"/>
              <a:t> </a:t>
            </a:r>
            <a:r>
              <a:rPr lang="en-US" dirty="0" err="1"/>
              <a:t>thông</a:t>
            </a:r>
            <a:r>
              <a:rPr lang="en-US" dirty="0"/>
              <a:t> tin chi </a:t>
            </a:r>
            <a:r>
              <a:rPr lang="en-US" dirty="0" err="1"/>
              <a:t>tiết</a:t>
            </a:r>
            <a:r>
              <a:rPr lang="en-US" dirty="0"/>
              <a:t> </a:t>
            </a:r>
            <a:r>
              <a:rPr lang="en-US" dirty="0" err="1"/>
              <a:t>về</a:t>
            </a:r>
            <a:r>
              <a:rPr lang="en-US" dirty="0"/>
              <a:t> </a:t>
            </a:r>
            <a:r>
              <a:rPr lang="en-US" dirty="0" err="1"/>
              <a:t>sản</a:t>
            </a:r>
            <a:r>
              <a:rPr lang="en-US" dirty="0"/>
              <a:t> </a:t>
            </a:r>
            <a:r>
              <a:rPr lang="en-US" dirty="0" err="1"/>
              <a:t>phẩm</a:t>
            </a:r>
            <a:r>
              <a:rPr lang="en-US" dirty="0"/>
              <a:t> </a:t>
            </a:r>
            <a:r>
              <a:rPr lang="en-US" dirty="0" err="1"/>
              <a:t>của</a:t>
            </a:r>
            <a:r>
              <a:rPr lang="en-US" dirty="0"/>
              <a:t> </a:t>
            </a:r>
            <a:r>
              <a:rPr lang="en-US" dirty="0" err="1"/>
              <a:t>họ</a:t>
            </a:r>
            <a:r>
              <a:rPr lang="en-US" dirty="0"/>
              <a:t>, </a:t>
            </a:r>
            <a:r>
              <a:rPr lang="en-US" dirty="0" err="1"/>
              <a:t>và</a:t>
            </a:r>
            <a:r>
              <a:rPr lang="en-US" dirty="0"/>
              <a:t> </a:t>
            </a:r>
            <a:r>
              <a:rPr lang="en-US" dirty="0" err="1"/>
              <a:t>trang</a:t>
            </a:r>
            <a:r>
              <a:rPr lang="en-US" dirty="0"/>
              <a:t> web </a:t>
            </a:r>
            <a:r>
              <a:rPr lang="en-US" dirty="0" err="1"/>
              <a:t>sẽ</a:t>
            </a:r>
            <a:r>
              <a:rPr lang="en-US" dirty="0"/>
              <a:t> </a:t>
            </a:r>
            <a:r>
              <a:rPr lang="en-US" dirty="0" err="1"/>
              <a:t>được</a:t>
            </a:r>
            <a:r>
              <a:rPr lang="en-US" dirty="0"/>
              <a:t> </a:t>
            </a:r>
            <a:r>
              <a:rPr lang="en-US" dirty="0" err="1"/>
              <a:t>phát</a:t>
            </a:r>
            <a:r>
              <a:rPr lang="en-US" dirty="0"/>
              <a:t> </a:t>
            </a:r>
            <a:r>
              <a:rPr lang="en-US" dirty="0" err="1"/>
              <a:t>triển</a:t>
            </a:r>
            <a:r>
              <a:rPr lang="en-US" dirty="0"/>
              <a:t> </a:t>
            </a:r>
            <a:r>
              <a:rPr lang="en-US" dirty="0" err="1"/>
              <a:t>trên</a:t>
            </a:r>
            <a:r>
              <a:rPr lang="en-US" dirty="0"/>
              <a:t> </a:t>
            </a:r>
            <a:r>
              <a:rPr lang="en-US" dirty="0" err="1"/>
              <a:t>nền</a:t>
            </a:r>
            <a:r>
              <a:rPr lang="en-US" dirty="0"/>
              <a:t> </a:t>
            </a:r>
            <a:r>
              <a:rPr lang="en-US" dirty="0" err="1"/>
              <a:t>tảng</a:t>
            </a:r>
            <a:r>
              <a:rPr lang="en-US" dirty="0"/>
              <a:t> Window </a:t>
            </a:r>
            <a:r>
              <a:rPr lang="en-US" dirty="0" err="1"/>
              <a:t>sử</a:t>
            </a:r>
            <a:r>
              <a:rPr lang="en-US" dirty="0"/>
              <a:t> </a:t>
            </a:r>
            <a:r>
              <a:rPr lang="en-US" dirty="0" err="1"/>
              <a:t>dụng</a:t>
            </a:r>
            <a:r>
              <a:rPr lang="en-US" dirty="0"/>
              <a:t> </a:t>
            </a:r>
            <a:r>
              <a:rPr lang="en-US" dirty="0" err="1"/>
              <a:t>công</a:t>
            </a:r>
            <a:r>
              <a:rPr lang="en-US" dirty="0"/>
              <a:t> </a:t>
            </a:r>
            <a:r>
              <a:rPr lang="en-US" dirty="0" err="1"/>
              <a:t>cụ</a:t>
            </a:r>
            <a:r>
              <a:rPr lang="en-US" dirty="0"/>
              <a:t> HTML5, </a:t>
            </a:r>
            <a:r>
              <a:rPr lang="en-US" dirty="0" err="1"/>
              <a:t>Javascrip</a:t>
            </a:r>
            <a:r>
              <a:rPr lang="en-US" dirty="0"/>
              <a:t>… </a:t>
            </a:r>
            <a:endParaRPr dirty="0"/>
          </a:p>
        </p:txBody>
      </p:sp>
      <p:sp>
        <p:nvSpPr>
          <p:cNvPr id="534" name="Google Shape;534;p21"/>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3)</a:t>
            </a:r>
            <a:endParaRPr b="1" dirty="0"/>
          </a:p>
          <a:p>
            <a:pPr marL="0" lvl="0" indent="0">
              <a:buNone/>
            </a:pPr>
            <a:r>
              <a:rPr lang="en-US" dirty="0" err="1"/>
              <a:t>Và</a:t>
            </a:r>
            <a:r>
              <a:rPr lang="en-US" dirty="0"/>
              <a:t> </a:t>
            </a:r>
            <a:r>
              <a:rPr lang="en-US" dirty="0" err="1"/>
              <a:t>trang</a:t>
            </a:r>
            <a:r>
              <a:rPr lang="en-US" dirty="0"/>
              <a:t> web </a:t>
            </a:r>
            <a:r>
              <a:rPr lang="en-US" dirty="0" err="1"/>
              <a:t>phải</a:t>
            </a:r>
            <a:r>
              <a:rPr lang="en-US" dirty="0"/>
              <a:t> </a:t>
            </a:r>
            <a:r>
              <a:rPr lang="en-US" dirty="0" err="1"/>
              <a:t>đảm</a:t>
            </a:r>
            <a:r>
              <a:rPr lang="en-US" dirty="0"/>
              <a:t> </a:t>
            </a:r>
            <a:r>
              <a:rPr lang="en-US" dirty="0" err="1"/>
              <a:t>bảo</a:t>
            </a:r>
            <a:r>
              <a:rPr lang="en-US" dirty="0"/>
              <a:t> </a:t>
            </a:r>
            <a:r>
              <a:rPr lang="en-US" dirty="0" err="1"/>
              <a:t>hoạt</a:t>
            </a:r>
            <a:r>
              <a:rPr lang="en-US" dirty="0"/>
              <a:t> </a:t>
            </a:r>
            <a:r>
              <a:rPr lang="en-US" dirty="0" err="1"/>
              <a:t>động</a:t>
            </a:r>
            <a:r>
              <a:rPr lang="en-US" dirty="0"/>
              <a:t> </a:t>
            </a:r>
            <a:r>
              <a:rPr lang="en-US" dirty="0" err="1"/>
              <a:t>tốt</a:t>
            </a:r>
            <a:r>
              <a:rPr lang="en-US" dirty="0"/>
              <a:t> </a:t>
            </a:r>
            <a:r>
              <a:rPr lang="en-US" dirty="0" err="1"/>
              <a:t>trên</a:t>
            </a:r>
            <a:r>
              <a:rPr lang="en-US" dirty="0"/>
              <a:t> </a:t>
            </a:r>
            <a:r>
              <a:rPr lang="en-US" dirty="0" err="1"/>
              <a:t>các</a:t>
            </a:r>
            <a:r>
              <a:rPr lang="en-US" dirty="0"/>
              <a:t> </a:t>
            </a:r>
            <a:r>
              <a:rPr lang="en-US" dirty="0" err="1"/>
              <a:t>trình</a:t>
            </a:r>
            <a:r>
              <a:rPr lang="en-US" dirty="0"/>
              <a:t> </a:t>
            </a:r>
            <a:r>
              <a:rPr lang="en-US" dirty="0" err="1"/>
              <a:t>duyệt</a:t>
            </a:r>
            <a:r>
              <a:rPr lang="en-US" dirty="0"/>
              <a:t> </a:t>
            </a:r>
            <a:r>
              <a:rPr lang="en-US" dirty="0" err="1"/>
              <a:t>khác</a:t>
            </a:r>
            <a:r>
              <a:rPr lang="en-US" dirty="0"/>
              <a:t> </a:t>
            </a:r>
            <a:r>
              <a:rPr lang="en-US" dirty="0" err="1"/>
              <a:t>nhau</a:t>
            </a:r>
            <a:r>
              <a:rPr lang="en-US" dirty="0"/>
              <a:t> </a:t>
            </a:r>
            <a:r>
              <a:rPr lang="en-US" dirty="0" err="1"/>
              <a:t>như</a:t>
            </a:r>
            <a:r>
              <a:rPr lang="en-US" dirty="0"/>
              <a:t> Chrome,  IE, </a:t>
            </a:r>
            <a:r>
              <a:rPr lang="en-US" dirty="0" err="1"/>
              <a:t>FireFox</a:t>
            </a:r>
            <a:r>
              <a:rPr lang="en-US" dirty="0"/>
              <a:t>…</a:t>
            </a:r>
            <a:endParaRPr dirty="0"/>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32">
                                            <p:txEl>
                                              <p:pRg st="0" end="0"/>
                                            </p:txEl>
                                          </p:spTgt>
                                        </p:tgtEl>
                                        <p:attrNameLst>
                                          <p:attrName>style.visibility</p:attrName>
                                        </p:attrNameLst>
                                      </p:cBhvr>
                                      <p:to>
                                        <p:strVal val="visible"/>
                                      </p:to>
                                    </p:set>
                                    <p:anim calcmode="lin" valueType="num">
                                      <p:cBhvr additive="base">
                                        <p:cTn id="7" dur="500" fill="hold"/>
                                        <p:tgtEl>
                                          <p:spTgt spid="53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3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32">
                                            <p:txEl>
                                              <p:pRg st="1" end="1"/>
                                            </p:txEl>
                                          </p:spTgt>
                                        </p:tgtEl>
                                        <p:attrNameLst>
                                          <p:attrName>style.visibility</p:attrName>
                                        </p:attrNameLst>
                                      </p:cBhvr>
                                      <p:to>
                                        <p:strVal val="visible"/>
                                      </p:to>
                                    </p:set>
                                    <p:anim calcmode="lin" valueType="num">
                                      <p:cBhvr additive="base">
                                        <p:cTn id="13" dur="500" fill="hold"/>
                                        <p:tgtEl>
                                          <p:spTgt spid="53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3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33">
                                            <p:txEl>
                                              <p:pRg st="0" end="0"/>
                                            </p:txEl>
                                          </p:spTgt>
                                        </p:tgtEl>
                                        <p:attrNameLst>
                                          <p:attrName>style.visibility</p:attrName>
                                        </p:attrNameLst>
                                      </p:cBhvr>
                                      <p:to>
                                        <p:strVal val="visible"/>
                                      </p:to>
                                    </p:set>
                                    <p:anim calcmode="lin" valueType="num">
                                      <p:cBhvr additive="base">
                                        <p:cTn id="19" dur="500" fill="hold"/>
                                        <p:tgtEl>
                                          <p:spTgt spid="53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33">
                                            <p:txEl>
                                              <p:pRg st="1" end="1"/>
                                            </p:txEl>
                                          </p:spTgt>
                                        </p:tgtEl>
                                        <p:attrNameLst>
                                          <p:attrName>style.visibility</p:attrName>
                                        </p:attrNameLst>
                                      </p:cBhvr>
                                      <p:to>
                                        <p:strVal val="visible"/>
                                      </p:to>
                                    </p:set>
                                    <p:anim calcmode="lin" valueType="num">
                                      <p:cBhvr additive="base">
                                        <p:cTn id="25" dur="500" fill="hold"/>
                                        <p:tgtEl>
                                          <p:spTgt spid="53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3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34">
                                            <p:txEl>
                                              <p:pRg st="0" end="0"/>
                                            </p:txEl>
                                          </p:spTgt>
                                        </p:tgtEl>
                                        <p:attrNameLst>
                                          <p:attrName>style.visibility</p:attrName>
                                        </p:attrNameLst>
                                      </p:cBhvr>
                                      <p:to>
                                        <p:strVal val="visible"/>
                                      </p:to>
                                    </p:set>
                                    <p:anim calcmode="lin" valueType="num">
                                      <p:cBhvr additive="base">
                                        <p:cTn id="31" dur="500" fill="hold"/>
                                        <p:tgtEl>
                                          <p:spTgt spid="534">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53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34">
                                            <p:txEl>
                                              <p:pRg st="1" end="1"/>
                                            </p:txEl>
                                          </p:spTgt>
                                        </p:tgtEl>
                                        <p:attrNameLst>
                                          <p:attrName>style.visibility</p:attrName>
                                        </p:attrNameLst>
                                      </p:cBhvr>
                                      <p:to>
                                        <p:strVal val="visible"/>
                                      </p:to>
                                    </p:set>
                                    <p:anim calcmode="lin" valueType="num">
                                      <p:cBhvr additive="base">
                                        <p:cTn id="37" dur="500" fill="hold"/>
                                        <p:tgtEl>
                                          <p:spTgt spid="534">
                                            <p:txEl>
                                              <p:pRg st="1" end="1"/>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534">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 grpId="0" build="p"/>
      <p:bldP spid="533" grpId="0" build="p"/>
      <p:bldP spid="53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Yêu cầu trang chủ và thang điều hướng</a:t>
            </a:r>
            <a:endParaRPr dirty="0"/>
          </a:p>
        </p:txBody>
      </p:sp>
      <p:sp>
        <p:nvSpPr>
          <p:cNvPr id="541" name="Google Shape;541;p22"/>
          <p:cNvSpPr txBox="1">
            <a:spLocks noGrp="1"/>
          </p:cNvSpPr>
          <p:nvPr>
            <p:ph type="body" idx="1"/>
          </p:nvPr>
        </p:nvSpPr>
        <p:spPr>
          <a:xfrm>
            <a:off x="442975" y="1641300"/>
            <a:ext cx="5161958" cy="2470500"/>
          </a:xfrm>
          <a:prstGeom prst="rect">
            <a:avLst/>
          </a:prstGeom>
        </p:spPr>
        <p:txBody>
          <a:bodyPr spcFirstLastPara="1" wrap="square" lIns="91425" tIns="91425" rIns="91425" bIns="91425" anchor="ctr" anchorCtr="0">
            <a:noAutofit/>
          </a:bodyPr>
          <a:lstStyle/>
          <a:p>
            <a:pPr marL="0" lvl="0" indent="0">
              <a:buNone/>
            </a:pPr>
            <a:r>
              <a:rPr lang="vi-VN" sz="1800" dirty="0"/>
              <a:t>Về Trang chủ thì nhóm em sẽ sử dụng các phần có biểu tượng phù hợp, thanh điều hướng và thêm icon quạt cho sinh động, bắt mắt và tương tác với người dùng tốt hơn</a:t>
            </a:r>
            <a:endParaRPr sz="1800" dirty="0"/>
          </a:p>
        </p:txBody>
      </p:sp>
      <p:pic>
        <p:nvPicPr>
          <p:cNvPr id="542" name="Google Shape;542;p22"/>
          <p:cNvPicPr preferRelativeResize="0"/>
          <p:nvPr/>
        </p:nvPicPr>
        <p:blipFill>
          <a:blip r:embed="rId3"/>
          <a:stretch>
            <a:fillRect/>
          </a:stretch>
        </p:blipFill>
        <p:spPr>
          <a:xfrm>
            <a:off x="5935325" y="1736764"/>
            <a:ext cx="2765700" cy="2022571"/>
          </a:xfrm>
          <a:prstGeom prst="rect">
            <a:avLst/>
          </a:prstGeom>
          <a:ln>
            <a:noFill/>
          </a:ln>
          <a:effectLst>
            <a:outerShdw blurRad="292100" dist="139700" dir="2700000" algn="tl" rotWithShape="0">
              <a:srgbClr val="333333">
                <a:alpha val="65000"/>
              </a:srgbClr>
            </a:outerShdw>
          </a:effectLst>
        </p:spPr>
      </p:pic>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41">
                                            <p:txEl>
                                              <p:pRg st="0" end="0"/>
                                            </p:txEl>
                                          </p:spTgt>
                                        </p:tgtEl>
                                        <p:attrNameLst>
                                          <p:attrName>style.visibility</p:attrName>
                                        </p:attrNameLst>
                                      </p:cBhvr>
                                      <p:to>
                                        <p:strVal val="visible"/>
                                      </p:to>
                                    </p:set>
                                    <p:anim calcmode="lin" valueType="num">
                                      <p:cBhvr>
                                        <p:cTn id="7" dur="1000" fill="hold"/>
                                        <p:tgtEl>
                                          <p:spTgt spid="541">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41">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41">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4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42"/>
                                        </p:tgtEl>
                                        <p:attrNameLst>
                                          <p:attrName>style.visibility</p:attrName>
                                        </p:attrNameLst>
                                      </p:cBhvr>
                                      <p:to>
                                        <p:strVal val="visible"/>
                                      </p:to>
                                    </p:set>
                                    <p:anim calcmode="lin" valueType="num">
                                      <p:cBhvr>
                                        <p:cTn id="15" dur="1000" fill="hold"/>
                                        <p:tgtEl>
                                          <p:spTgt spid="542"/>
                                        </p:tgtEl>
                                        <p:attrNameLst>
                                          <p:attrName>ppt_w</p:attrName>
                                        </p:attrNameLst>
                                      </p:cBhvr>
                                      <p:tavLst>
                                        <p:tav tm="0">
                                          <p:val>
                                            <p:fltVal val="0"/>
                                          </p:val>
                                        </p:tav>
                                        <p:tav tm="100000">
                                          <p:val>
                                            <p:strVal val="#ppt_w"/>
                                          </p:val>
                                        </p:tav>
                                      </p:tavLst>
                                    </p:anim>
                                    <p:anim calcmode="lin" valueType="num">
                                      <p:cBhvr>
                                        <p:cTn id="16" dur="1000" fill="hold"/>
                                        <p:tgtEl>
                                          <p:spTgt spid="542"/>
                                        </p:tgtEl>
                                        <p:attrNameLst>
                                          <p:attrName>ppt_h</p:attrName>
                                        </p:attrNameLst>
                                      </p:cBhvr>
                                      <p:tavLst>
                                        <p:tav tm="0">
                                          <p:val>
                                            <p:fltVal val="0"/>
                                          </p:val>
                                        </p:tav>
                                        <p:tav tm="100000">
                                          <p:val>
                                            <p:strVal val="#ppt_h"/>
                                          </p:val>
                                        </p:tav>
                                      </p:tavLst>
                                    </p:anim>
                                    <p:anim calcmode="lin" valueType="num">
                                      <p:cBhvr>
                                        <p:cTn id="17" dur="1000" fill="hold"/>
                                        <p:tgtEl>
                                          <p:spTgt spid="542"/>
                                        </p:tgtEl>
                                        <p:attrNameLst>
                                          <p:attrName>style.rotation</p:attrName>
                                        </p:attrNameLst>
                                      </p:cBhvr>
                                      <p:tavLst>
                                        <p:tav tm="0">
                                          <p:val>
                                            <p:fltVal val="90"/>
                                          </p:val>
                                        </p:tav>
                                        <p:tav tm="100000">
                                          <p:val>
                                            <p:fltVal val="0"/>
                                          </p:val>
                                        </p:tav>
                                      </p:tavLst>
                                    </p:anim>
                                    <p:animEffect transition="in" filter="fade">
                                      <p:cBhvr>
                                        <p:cTn id="18" dur="1000"/>
                                        <p:tgtEl>
                                          <p:spTgt spid="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Link</a:t>
            </a:r>
            <a:endParaRPr dirty="0"/>
          </a:p>
        </p:txBody>
      </p:sp>
      <p:grpSp>
        <p:nvGrpSpPr>
          <p:cNvPr id="556" name="Google Shape;556;p24"/>
          <p:cNvGrpSpPr/>
          <p:nvPr/>
        </p:nvGrpSpPr>
        <p:grpSpPr>
          <a:xfrm>
            <a:off x="5608846" y="990064"/>
            <a:ext cx="2947929" cy="3163371"/>
            <a:chOff x="2765297" y="956928"/>
            <a:chExt cx="2947929" cy="3163371"/>
          </a:xfrm>
        </p:grpSpPr>
        <p:sp>
          <p:nvSpPr>
            <p:cNvPr id="557" name="Google Shape;557;p24"/>
            <p:cNvSpPr/>
            <p:nvPr/>
          </p:nvSpPr>
          <p:spPr>
            <a:xfrm rot="5400000">
              <a:off x="2765297" y="956928"/>
              <a:ext cx="1706700" cy="1706700"/>
            </a:xfrm>
            <a:prstGeom prst="teardrop">
              <a:avLst>
                <a:gd name="adj" fmla="val 100000"/>
              </a:avLst>
            </a:prstGeom>
            <a:solidFill>
              <a:srgbClr val="50A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rot="5400000" flipH="1">
              <a:off x="3109874" y="2754999"/>
              <a:ext cx="1365300" cy="1365300"/>
            </a:xfrm>
            <a:prstGeom prst="teardrop">
              <a:avLst>
                <a:gd name="adj" fmla="val 100000"/>
              </a:avLst>
            </a:prstGeom>
            <a:solidFill>
              <a:srgbClr val="3B59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rot="10800000">
              <a:off x="4573417" y="1713349"/>
              <a:ext cx="943200" cy="94320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flipH="1">
              <a:off x="4573526" y="2754999"/>
              <a:ext cx="1139700" cy="1139700"/>
            </a:xfrm>
            <a:prstGeom prst="teardrop">
              <a:avLst>
                <a:gd name="adj" fmla="val 100000"/>
              </a:avLst>
            </a:prstGeom>
            <a:solidFill>
              <a:srgbClr val="FFC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24"/>
          <p:cNvSpPr/>
          <p:nvPr/>
        </p:nvSpPr>
        <p:spPr>
          <a:xfrm>
            <a:off x="7757248" y="21056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3" name="Picture 2">
            <a:extLst>
              <a:ext uri="{FF2B5EF4-FFF2-40B4-BE49-F238E27FC236}">
                <a16:creationId xmlns:a16="http://schemas.microsoft.com/office/drawing/2014/main" id="{99D3AC44-CDD8-4E19-A100-399D686506E3}"/>
              </a:ext>
            </a:extLst>
          </p:cNvPr>
          <p:cNvPicPr>
            <a:picLocks noChangeAspect="1"/>
          </p:cNvPicPr>
          <p:nvPr/>
        </p:nvPicPr>
        <p:blipFill>
          <a:blip r:embed="rId3"/>
          <a:stretch>
            <a:fillRect/>
          </a:stretch>
        </p:blipFill>
        <p:spPr>
          <a:xfrm>
            <a:off x="5995206" y="1337202"/>
            <a:ext cx="1128801" cy="1128801"/>
          </a:xfrm>
          <a:prstGeom prst="rect">
            <a:avLst/>
          </a:prstGeom>
        </p:spPr>
      </p:pic>
      <p:pic>
        <p:nvPicPr>
          <p:cNvPr id="5" name="Picture 4">
            <a:extLst>
              <a:ext uri="{FF2B5EF4-FFF2-40B4-BE49-F238E27FC236}">
                <a16:creationId xmlns:a16="http://schemas.microsoft.com/office/drawing/2014/main" id="{9B49FDE3-76E6-4D16-A497-1531857768E5}"/>
              </a:ext>
            </a:extLst>
          </p:cNvPr>
          <p:cNvPicPr>
            <a:picLocks noChangeAspect="1"/>
          </p:cNvPicPr>
          <p:nvPr/>
        </p:nvPicPr>
        <p:blipFill>
          <a:blip r:embed="rId4"/>
          <a:stretch>
            <a:fillRect/>
          </a:stretch>
        </p:blipFill>
        <p:spPr>
          <a:xfrm>
            <a:off x="6115371" y="2856843"/>
            <a:ext cx="1139889" cy="1139889"/>
          </a:xfrm>
          <a:prstGeom prst="rect">
            <a:avLst/>
          </a:prstGeom>
        </p:spPr>
      </p:pic>
      <p:pic>
        <p:nvPicPr>
          <p:cNvPr id="7" name="Picture 6">
            <a:extLst>
              <a:ext uri="{FF2B5EF4-FFF2-40B4-BE49-F238E27FC236}">
                <a16:creationId xmlns:a16="http://schemas.microsoft.com/office/drawing/2014/main" id="{6A59474E-491F-4E25-91D3-722DC45435D7}"/>
              </a:ext>
            </a:extLst>
          </p:cNvPr>
          <p:cNvPicPr>
            <a:picLocks noChangeAspect="1"/>
          </p:cNvPicPr>
          <p:nvPr/>
        </p:nvPicPr>
        <p:blipFill>
          <a:blip r:embed="rId5"/>
          <a:stretch>
            <a:fillRect/>
          </a:stretch>
        </p:blipFill>
        <p:spPr>
          <a:xfrm>
            <a:off x="7725344" y="3107266"/>
            <a:ext cx="484344" cy="484344"/>
          </a:xfrm>
          <a:prstGeom prst="rect">
            <a:avLst/>
          </a:prstGeom>
        </p:spPr>
      </p:pic>
      <p:sp>
        <p:nvSpPr>
          <p:cNvPr id="27" name="Google Shape;541;p22">
            <a:extLst>
              <a:ext uri="{FF2B5EF4-FFF2-40B4-BE49-F238E27FC236}">
                <a16:creationId xmlns:a16="http://schemas.microsoft.com/office/drawing/2014/main" id="{24EAE2FA-1315-468E-B259-1CE954CBF6F2}"/>
              </a:ext>
            </a:extLst>
          </p:cNvPr>
          <p:cNvSpPr txBox="1">
            <a:spLocks/>
          </p:cNvSpPr>
          <p:nvPr/>
        </p:nvSpPr>
        <p:spPr>
          <a:xfrm>
            <a:off x="465827" y="1337202"/>
            <a:ext cx="5161958" cy="2470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t>Những link liên kết của trang được điều hướng liên kết cụ thể tới đường dẫn hoặc trang khác </a:t>
            </a:r>
          </a:p>
        </p:txBody>
      </p:sp>
      <p:pic>
        <p:nvPicPr>
          <p:cNvPr id="13" name="Graphic 12" descr="Map with pin">
            <a:extLst>
              <a:ext uri="{FF2B5EF4-FFF2-40B4-BE49-F238E27FC236}">
                <a16:creationId xmlns:a16="http://schemas.microsoft.com/office/drawing/2014/main" id="{4C58B538-EA68-4CF4-88A0-91769EF1BC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827" y="832085"/>
            <a:ext cx="914400" cy="914400"/>
          </a:xfrm>
          <a:prstGeom prst="rect">
            <a:avLst/>
          </a:prstGeom>
        </p:spPr>
      </p:pic>
      <p:pic>
        <p:nvPicPr>
          <p:cNvPr id="15" name="Graphic 14" descr="Shopping bag">
            <a:extLst>
              <a:ext uri="{FF2B5EF4-FFF2-40B4-BE49-F238E27FC236}">
                <a16:creationId xmlns:a16="http://schemas.microsoft.com/office/drawing/2014/main" id="{95F6C877-D194-4764-812D-26533DC47C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67352" y="940662"/>
            <a:ext cx="789596" cy="697246"/>
          </a:xfrm>
          <a:prstGeom prst="rect">
            <a:avLst/>
          </a:prstGeom>
        </p:spPr>
      </p:pic>
      <p:pic>
        <p:nvPicPr>
          <p:cNvPr id="17" name="Graphic 16" descr="Employee badge">
            <a:extLst>
              <a:ext uri="{FF2B5EF4-FFF2-40B4-BE49-F238E27FC236}">
                <a16:creationId xmlns:a16="http://schemas.microsoft.com/office/drawing/2014/main" id="{EDA368C5-9B0E-42BA-B7C9-439D9C2094E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41435" y="83208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fltVal val="0"/>
                                          </p:val>
                                        </p:tav>
                                        <p:tav tm="100000">
                                          <p:val>
                                            <p:strVal val="#ppt_w"/>
                                          </p:val>
                                        </p:tav>
                                      </p:tavLst>
                                    </p:anim>
                                    <p:anim calcmode="lin" valueType="num">
                                      <p:cBhvr>
                                        <p:cTn id="15" dur="1000" fill="hold"/>
                                        <p:tgtEl>
                                          <p:spTgt spid="13"/>
                                        </p:tgtEl>
                                        <p:attrNameLst>
                                          <p:attrName>ppt_h</p:attrName>
                                        </p:attrNameLst>
                                      </p:cBhvr>
                                      <p:tavLst>
                                        <p:tav tm="0">
                                          <p:val>
                                            <p:fltVal val="0"/>
                                          </p:val>
                                        </p:tav>
                                        <p:tav tm="100000">
                                          <p:val>
                                            <p:strVal val="#ppt_h"/>
                                          </p:val>
                                        </p:tav>
                                      </p:tavLst>
                                    </p:anim>
                                    <p:anim calcmode="lin" valueType="num">
                                      <p:cBhvr>
                                        <p:cTn id="16" dur="1000" fill="hold"/>
                                        <p:tgtEl>
                                          <p:spTgt spid="13"/>
                                        </p:tgtEl>
                                        <p:attrNameLst>
                                          <p:attrName>style.rotation</p:attrName>
                                        </p:attrNameLst>
                                      </p:cBhvr>
                                      <p:tavLst>
                                        <p:tav tm="0">
                                          <p:val>
                                            <p:fltVal val="90"/>
                                          </p:val>
                                        </p:tav>
                                        <p:tav tm="100000">
                                          <p:val>
                                            <p:fltVal val="0"/>
                                          </p:val>
                                        </p:tav>
                                      </p:tavLst>
                                    </p:anim>
                                    <p:animEffect transition="in" filter="fade">
                                      <p:cBhvr>
                                        <p:cTn id="17" dur="1000"/>
                                        <p:tgtEl>
                                          <p:spTgt spid="13"/>
                                        </p:tgtEl>
                                      </p:cBhvr>
                                    </p:animEffect>
                                  </p:childTnLst>
                                </p:cTn>
                              </p:par>
                              <p:par>
                                <p:cTn id="18" presetID="31"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1000" fill="hold"/>
                                        <p:tgtEl>
                                          <p:spTgt spid="15"/>
                                        </p:tgtEl>
                                        <p:attrNameLst>
                                          <p:attrName>ppt_w</p:attrName>
                                        </p:attrNameLst>
                                      </p:cBhvr>
                                      <p:tavLst>
                                        <p:tav tm="0">
                                          <p:val>
                                            <p:fltVal val="0"/>
                                          </p:val>
                                        </p:tav>
                                        <p:tav tm="100000">
                                          <p:val>
                                            <p:strVal val="#ppt_w"/>
                                          </p:val>
                                        </p:tav>
                                      </p:tavLst>
                                    </p:anim>
                                    <p:anim calcmode="lin" valueType="num">
                                      <p:cBhvr>
                                        <p:cTn id="21" dur="1000" fill="hold"/>
                                        <p:tgtEl>
                                          <p:spTgt spid="15"/>
                                        </p:tgtEl>
                                        <p:attrNameLst>
                                          <p:attrName>ppt_h</p:attrName>
                                        </p:attrNameLst>
                                      </p:cBhvr>
                                      <p:tavLst>
                                        <p:tav tm="0">
                                          <p:val>
                                            <p:fltVal val="0"/>
                                          </p:val>
                                        </p:tav>
                                        <p:tav tm="100000">
                                          <p:val>
                                            <p:strVal val="#ppt_h"/>
                                          </p:val>
                                        </p:tav>
                                      </p:tavLst>
                                    </p:anim>
                                    <p:anim calcmode="lin" valueType="num">
                                      <p:cBhvr>
                                        <p:cTn id="22" dur="1000" fill="hold"/>
                                        <p:tgtEl>
                                          <p:spTgt spid="15"/>
                                        </p:tgtEl>
                                        <p:attrNameLst>
                                          <p:attrName>style.rotation</p:attrName>
                                        </p:attrNameLst>
                                      </p:cBhvr>
                                      <p:tavLst>
                                        <p:tav tm="0">
                                          <p:val>
                                            <p:fltVal val="90"/>
                                          </p:val>
                                        </p:tav>
                                        <p:tav tm="100000">
                                          <p:val>
                                            <p:fltVal val="0"/>
                                          </p:val>
                                        </p:tav>
                                      </p:tavLst>
                                    </p:anim>
                                    <p:animEffect transition="in" filter="fade">
                                      <p:cBhvr>
                                        <p:cTn id="23" dur="1000"/>
                                        <p:tgtEl>
                                          <p:spTgt spid="15"/>
                                        </p:tgtEl>
                                      </p:cBhvr>
                                    </p:animEffect>
                                  </p:childTnLst>
                                </p:cTn>
                              </p:par>
                              <p:par>
                                <p:cTn id="24" presetID="31"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0" fill="hold"/>
                                        <p:tgtEl>
                                          <p:spTgt spid="17"/>
                                        </p:tgtEl>
                                        <p:attrNameLst>
                                          <p:attrName>ppt_w</p:attrName>
                                        </p:attrNameLst>
                                      </p:cBhvr>
                                      <p:tavLst>
                                        <p:tav tm="0">
                                          <p:val>
                                            <p:fltVal val="0"/>
                                          </p:val>
                                        </p:tav>
                                        <p:tav tm="100000">
                                          <p:val>
                                            <p:strVal val="#ppt_w"/>
                                          </p:val>
                                        </p:tav>
                                      </p:tavLst>
                                    </p:anim>
                                    <p:anim calcmode="lin" valueType="num">
                                      <p:cBhvr>
                                        <p:cTn id="27" dur="1000" fill="hold"/>
                                        <p:tgtEl>
                                          <p:spTgt spid="17"/>
                                        </p:tgtEl>
                                        <p:attrNameLst>
                                          <p:attrName>ppt_h</p:attrName>
                                        </p:attrNameLst>
                                      </p:cBhvr>
                                      <p:tavLst>
                                        <p:tav tm="0">
                                          <p:val>
                                            <p:fltVal val="0"/>
                                          </p:val>
                                        </p:tav>
                                        <p:tav tm="100000">
                                          <p:val>
                                            <p:strVal val="#ppt_h"/>
                                          </p:val>
                                        </p:tav>
                                      </p:tavLst>
                                    </p:anim>
                                    <p:anim calcmode="lin" valueType="num">
                                      <p:cBhvr>
                                        <p:cTn id="28" dur="1000" fill="hold"/>
                                        <p:tgtEl>
                                          <p:spTgt spid="17"/>
                                        </p:tgtEl>
                                        <p:attrNameLst>
                                          <p:attrName>style.rotation</p:attrName>
                                        </p:attrNameLst>
                                      </p:cBhvr>
                                      <p:tavLst>
                                        <p:tav tm="0">
                                          <p:val>
                                            <p:fltVal val="90"/>
                                          </p:val>
                                        </p:tav>
                                        <p:tav tm="100000">
                                          <p:val>
                                            <p:fltVal val="0"/>
                                          </p:val>
                                        </p:tav>
                                      </p:tavLst>
                                    </p:anim>
                                    <p:animEffect transition="in" filter="fade">
                                      <p:cBhvr>
                                        <p:cTn id="29" dur="1000"/>
                                        <p:tgtEl>
                                          <p:spTgt spid="17"/>
                                        </p:tgtEl>
                                      </p:cBhvr>
                                    </p:animEffect>
                                  </p:childTnLst>
                                </p:cTn>
                              </p:par>
                              <p:par>
                                <p:cTn id="30" presetID="31"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1000" fill="hold"/>
                                        <p:tgtEl>
                                          <p:spTgt spid="3"/>
                                        </p:tgtEl>
                                        <p:attrNameLst>
                                          <p:attrName>ppt_w</p:attrName>
                                        </p:attrNameLst>
                                      </p:cBhvr>
                                      <p:tavLst>
                                        <p:tav tm="0">
                                          <p:val>
                                            <p:fltVal val="0"/>
                                          </p:val>
                                        </p:tav>
                                        <p:tav tm="100000">
                                          <p:val>
                                            <p:strVal val="#ppt_w"/>
                                          </p:val>
                                        </p:tav>
                                      </p:tavLst>
                                    </p:anim>
                                    <p:anim calcmode="lin" valueType="num">
                                      <p:cBhvr>
                                        <p:cTn id="33" dur="1000" fill="hold"/>
                                        <p:tgtEl>
                                          <p:spTgt spid="3"/>
                                        </p:tgtEl>
                                        <p:attrNameLst>
                                          <p:attrName>ppt_h</p:attrName>
                                        </p:attrNameLst>
                                      </p:cBhvr>
                                      <p:tavLst>
                                        <p:tav tm="0">
                                          <p:val>
                                            <p:fltVal val="0"/>
                                          </p:val>
                                        </p:tav>
                                        <p:tav tm="100000">
                                          <p:val>
                                            <p:strVal val="#ppt_h"/>
                                          </p:val>
                                        </p:tav>
                                      </p:tavLst>
                                    </p:anim>
                                    <p:anim calcmode="lin" valueType="num">
                                      <p:cBhvr>
                                        <p:cTn id="34" dur="1000" fill="hold"/>
                                        <p:tgtEl>
                                          <p:spTgt spid="3"/>
                                        </p:tgtEl>
                                        <p:attrNameLst>
                                          <p:attrName>style.rotation</p:attrName>
                                        </p:attrNameLst>
                                      </p:cBhvr>
                                      <p:tavLst>
                                        <p:tav tm="0">
                                          <p:val>
                                            <p:fltVal val="90"/>
                                          </p:val>
                                        </p:tav>
                                        <p:tav tm="100000">
                                          <p:val>
                                            <p:fltVal val="0"/>
                                          </p:val>
                                        </p:tav>
                                      </p:tavLst>
                                    </p:anim>
                                    <p:animEffect transition="in" filter="fade">
                                      <p:cBhvr>
                                        <p:cTn id="35" dur="1000"/>
                                        <p:tgtEl>
                                          <p:spTgt spid="3"/>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572"/>
                                        </p:tgtEl>
                                        <p:attrNameLst>
                                          <p:attrName>style.visibility</p:attrName>
                                        </p:attrNameLst>
                                      </p:cBhvr>
                                      <p:to>
                                        <p:strVal val="visible"/>
                                      </p:to>
                                    </p:set>
                                    <p:anim calcmode="lin" valueType="num">
                                      <p:cBhvr>
                                        <p:cTn id="38" dur="1000" fill="hold"/>
                                        <p:tgtEl>
                                          <p:spTgt spid="572"/>
                                        </p:tgtEl>
                                        <p:attrNameLst>
                                          <p:attrName>ppt_w</p:attrName>
                                        </p:attrNameLst>
                                      </p:cBhvr>
                                      <p:tavLst>
                                        <p:tav tm="0">
                                          <p:val>
                                            <p:fltVal val="0"/>
                                          </p:val>
                                        </p:tav>
                                        <p:tav tm="100000">
                                          <p:val>
                                            <p:strVal val="#ppt_w"/>
                                          </p:val>
                                        </p:tav>
                                      </p:tavLst>
                                    </p:anim>
                                    <p:anim calcmode="lin" valueType="num">
                                      <p:cBhvr>
                                        <p:cTn id="39" dur="1000" fill="hold"/>
                                        <p:tgtEl>
                                          <p:spTgt spid="572"/>
                                        </p:tgtEl>
                                        <p:attrNameLst>
                                          <p:attrName>ppt_h</p:attrName>
                                        </p:attrNameLst>
                                      </p:cBhvr>
                                      <p:tavLst>
                                        <p:tav tm="0">
                                          <p:val>
                                            <p:fltVal val="0"/>
                                          </p:val>
                                        </p:tav>
                                        <p:tav tm="100000">
                                          <p:val>
                                            <p:strVal val="#ppt_h"/>
                                          </p:val>
                                        </p:tav>
                                      </p:tavLst>
                                    </p:anim>
                                    <p:anim calcmode="lin" valueType="num">
                                      <p:cBhvr>
                                        <p:cTn id="40" dur="1000" fill="hold"/>
                                        <p:tgtEl>
                                          <p:spTgt spid="572"/>
                                        </p:tgtEl>
                                        <p:attrNameLst>
                                          <p:attrName>style.rotation</p:attrName>
                                        </p:attrNameLst>
                                      </p:cBhvr>
                                      <p:tavLst>
                                        <p:tav tm="0">
                                          <p:val>
                                            <p:fltVal val="90"/>
                                          </p:val>
                                        </p:tav>
                                        <p:tav tm="100000">
                                          <p:val>
                                            <p:fltVal val="0"/>
                                          </p:val>
                                        </p:tav>
                                      </p:tavLst>
                                    </p:anim>
                                    <p:animEffect transition="in" filter="fade">
                                      <p:cBhvr>
                                        <p:cTn id="41" dur="1000"/>
                                        <p:tgtEl>
                                          <p:spTgt spid="572"/>
                                        </p:tgtEl>
                                      </p:cBhvr>
                                    </p:animEffect>
                                  </p:childTnLst>
                                </p:cTn>
                              </p:par>
                              <p:par>
                                <p:cTn id="42" presetID="31" presetClass="entr" presetSubtype="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1000" fill="hold"/>
                                        <p:tgtEl>
                                          <p:spTgt spid="5"/>
                                        </p:tgtEl>
                                        <p:attrNameLst>
                                          <p:attrName>ppt_w</p:attrName>
                                        </p:attrNameLst>
                                      </p:cBhvr>
                                      <p:tavLst>
                                        <p:tav tm="0">
                                          <p:val>
                                            <p:fltVal val="0"/>
                                          </p:val>
                                        </p:tav>
                                        <p:tav tm="100000">
                                          <p:val>
                                            <p:strVal val="#ppt_w"/>
                                          </p:val>
                                        </p:tav>
                                      </p:tavLst>
                                    </p:anim>
                                    <p:anim calcmode="lin" valueType="num">
                                      <p:cBhvr>
                                        <p:cTn id="45" dur="1000" fill="hold"/>
                                        <p:tgtEl>
                                          <p:spTgt spid="5"/>
                                        </p:tgtEl>
                                        <p:attrNameLst>
                                          <p:attrName>ppt_h</p:attrName>
                                        </p:attrNameLst>
                                      </p:cBhvr>
                                      <p:tavLst>
                                        <p:tav tm="0">
                                          <p:val>
                                            <p:fltVal val="0"/>
                                          </p:val>
                                        </p:tav>
                                        <p:tav tm="100000">
                                          <p:val>
                                            <p:strVal val="#ppt_h"/>
                                          </p:val>
                                        </p:tav>
                                      </p:tavLst>
                                    </p:anim>
                                    <p:anim calcmode="lin" valueType="num">
                                      <p:cBhvr>
                                        <p:cTn id="46" dur="1000" fill="hold"/>
                                        <p:tgtEl>
                                          <p:spTgt spid="5"/>
                                        </p:tgtEl>
                                        <p:attrNameLst>
                                          <p:attrName>style.rotation</p:attrName>
                                        </p:attrNameLst>
                                      </p:cBhvr>
                                      <p:tavLst>
                                        <p:tav tm="0">
                                          <p:val>
                                            <p:fltVal val="90"/>
                                          </p:val>
                                        </p:tav>
                                        <p:tav tm="100000">
                                          <p:val>
                                            <p:fltVal val="0"/>
                                          </p:val>
                                        </p:tav>
                                      </p:tavLst>
                                    </p:anim>
                                    <p:animEffect transition="in" filter="fade">
                                      <p:cBhvr>
                                        <p:cTn id="47" dur="1000"/>
                                        <p:tgtEl>
                                          <p:spTgt spid="5"/>
                                        </p:tgtEl>
                                      </p:cBhvr>
                                    </p:animEffect>
                                  </p:childTnLst>
                                </p:cTn>
                              </p:par>
                              <p:par>
                                <p:cTn id="48" presetID="31"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1000" fill="hold"/>
                                        <p:tgtEl>
                                          <p:spTgt spid="7"/>
                                        </p:tgtEl>
                                        <p:attrNameLst>
                                          <p:attrName>ppt_w</p:attrName>
                                        </p:attrNameLst>
                                      </p:cBhvr>
                                      <p:tavLst>
                                        <p:tav tm="0">
                                          <p:val>
                                            <p:fltVal val="0"/>
                                          </p:val>
                                        </p:tav>
                                        <p:tav tm="100000">
                                          <p:val>
                                            <p:strVal val="#ppt_w"/>
                                          </p:val>
                                        </p:tav>
                                      </p:tavLst>
                                    </p:anim>
                                    <p:anim calcmode="lin" valueType="num">
                                      <p:cBhvr>
                                        <p:cTn id="51" dur="1000" fill="hold"/>
                                        <p:tgtEl>
                                          <p:spTgt spid="7"/>
                                        </p:tgtEl>
                                        <p:attrNameLst>
                                          <p:attrName>ppt_h</p:attrName>
                                        </p:attrNameLst>
                                      </p:cBhvr>
                                      <p:tavLst>
                                        <p:tav tm="0">
                                          <p:val>
                                            <p:fltVal val="0"/>
                                          </p:val>
                                        </p:tav>
                                        <p:tav tm="100000">
                                          <p:val>
                                            <p:strVal val="#ppt_h"/>
                                          </p:val>
                                        </p:tav>
                                      </p:tavLst>
                                    </p:anim>
                                    <p:anim calcmode="lin" valueType="num">
                                      <p:cBhvr>
                                        <p:cTn id="52" dur="1000" fill="hold"/>
                                        <p:tgtEl>
                                          <p:spTgt spid="7"/>
                                        </p:tgtEl>
                                        <p:attrNameLst>
                                          <p:attrName>style.rotation</p:attrName>
                                        </p:attrNameLst>
                                      </p:cBhvr>
                                      <p:tavLst>
                                        <p:tav tm="0">
                                          <p:val>
                                            <p:fltVal val="90"/>
                                          </p:val>
                                        </p:tav>
                                        <p:tav tm="100000">
                                          <p:val>
                                            <p:fltVal val="0"/>
                                          </p:val>
                                        </p:tav>
                                      </p:tavLst>
                                    </p:anim>
                                    <p:animEffect transition="in" filter="fade">
                                      <p:cBhvr>
                                        <p:cTn id="53" dur="1000"/>
                                        <p:tgtEl>
                                          <p:spTgt spid="7"/>
                                        </p:tgtEl>
                                      </p:cBhvr>
                                    </p:animEffect>
                                  </p:childTnLst>
                                </p:cTn>
                              </p:par>
                              <p:par>
                                <p:cTn id="54" presetID="31" presetClass="entr" presetSubtype="0" fill="hold" nodeType="withEffect">
                                  <p:stCondLst>
                                    <p:cond delay="0"/>
                                  </p:stCondLst>
                                  <p:childTnLst>
                                    <p:set>
                                      <p:cBhvr>
                                        <p:cTn id="55" dur="1" fill="hold">
                                          <p:stCondLst>
                                            <p:cond delay="0"/>
                                          </p:stCondLst>
                                        </p:cTn>
                                        <p:tgtEl>
                                          <p:spTgt spid="556"/>
                                        </p:tgtEl>
                                        <p:attrNameLst>
                                          <p:attrName>style.visibility</p:attrName>
                                        </p:attrNameLst>
                                      </p:cBhvr>
                                      <p:to>
                                        <p:strVal val="visible"/>
                                      </p:to>
                                    </p:set>
                                    <p:anim calcmode="lin" valueType="num">
                                      <p:cBhvr>
                                        <p:cTn id="56" dur="1000" fill="hold"/>
                                        <p:tgtEl>
                                          <p:spTgt spid="556"/>
                                        </p:tgtEl>
                                        <p:attrNameLst>
                                          <p:attrName>ppt_w</p:attrName>
                                        </p:attrNameLst>
                                      </p:cBhvr>
                                      <p:tavLst>
                                        <p:tav tm="0">
                                          <p:val>
                                            <p:fltVal val="0"/>
                                          </p:val>
                                        </p:tav>
                                        <p:tav tm="100000">
                                          <p:val>
                                            <p:strVal val="#ppt_w"/>
                                          </p:val>
                                        </p:tav>
                                      </p:tavLst>
                                    </p:anim>
                                    <p:anim calcmode="lin" valueType="num">
                                      <p:cBhvr>
                                        <p:cTn id="57" dur="1000" fill="hold"/>
                                        <p:tgtEl>
                                          <p:spTgt spid="556"/>
                                        </p:tgtEl>
                                        <p:attrNameLst>
                                          <p:attrName>ppt_h</p:attrName>
                                        </p:attrNameLst>
                                      </p:cBhvr>
                                      <p:tavLst>
                                        <p:tav tm="0">
                                          <p:val>
                                            <p:fltVal val="0"/>
                                          </p:val>
                                        </p:tav>
                                        <p:tav tm="100000">
                                          <p:val>
                                            <p:strVal val="#ppt_h"/>
                                          </p:val>
                                        </p:tav>
                                      </p:tavLst>
                                    </p:anim>
                                    <p:anim calcmode="lin" valueType="num">
                                      <p:cBhvr>
                                        <p:cTn id="58" dur="1000" fill="hold"/>
                                        <p:tgtEl>
                                          <p:spTgt spid="556"/>
                                        </p:tgtEl>
                                        <p:attrNameLst>
                                          <p:attrName>style.rotation</p:attrName>
                                        </p:attrNameLst>
                                      </p:cBhvr>
                                      <p:tavLst>
                                        <p:tav tm="0">
                                          <p:val>
                                            <p:fltVal val="90"/>
                                          </p:val>
                                        </p:tav>
                                        <p:tav tm="100000">
                                          <p:val>
                                            <p:fltVal val="0"/>
                                          </p:val>
                                        </p:tav>
                                      </p:tavLst>
                                    </p:anim>
                                    <p:animEffect transition="in" filter="fade">
                                      <p:cBhvr>
                                        <p:cTn id="59" dur="1000"/>
                                        <p:tgtEl>
                                          <p:spTgt spid="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 grpId="0" animBg="1"/>
      <p:bldP spid="27" grpId="0"/>
    </p:bldLst>
  </p:timing>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557</Words>
  <Application>Microsoft Office PowerPoint</Application>
  <PresentationFormat>On-screen Show (16:9)</PresentationFormat>
  <Paragraphs>61</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Source Sans Pro</vt:lpstr>
      <vt:lpstr>Oswald</vt:lpstr>
      <vt:lpstr>Arial</vt:lpstr>
      <vt:lpstr>Calibri</vt:lpstr>
      <vt:lpstr>Quince template</vt:lpstr>
      <vt:lpstr>eProject Specification  HTML5 - FANoFAN</vt:lpstr>
      <vt:lpstr>HELLO!</vt:lpstr>
      <vt:lpstr>DevWarrior Team</vt:lpstr>
      <vt:lpstr>PowerPoint Presentation</vt:lpstr>
      <vt:lpstr>PowerPoint Presentation</vt:lpstr>
      <vt:lpstr>FANNoFAN </vt:lpstr>
      <vt:lpstr>YÊU CẦU ĐỀ TÀI</vt:lpstr>
      <vt:lpstr>Yêu cầu trang chủ và thang điều hướng</vt:lpstr>
      <vt:lpstr>Link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CÁM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eProject Specification  HTML5 - FANoFAN</dc:title>
  <cp:lastModifiedBy>Administrator</cp:lastModifiedBy>
  <cp:revision>83</cp:revision>
  <dcterms:modified xsi:type="dcterms:W3CDTF">2021-08-25T13:52:36Z</dcterms:modified>
</cp:coreProperties>
</file>